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 id="2147493636" r:id="rId17"/>
  </p:sldMasterIdLst>
  <p:notesMasterIdLst>
    <p:notesMasterId r:id="rId29"/>
  </p:notesMasterIdLst>
  <p:handoutMasterIdLst>
    <p:handoutMasterId r:id="rId30"/>
  </p:handoutMasterIdLst>
  <p:sldIdLst>
    <p:sldId id="2147469864" r:id="rId18"/>
    <p:sldId id="2147469841" r:id="rId19"/>
    <p:sldId id="2147469948" r:id="rId20"/>
    <p:sldId id="2147469933" r:id="rId21"/>
    <p:sldId id="2147469938" r:id="rId22"/>
    <p:sldId id="2147469940" r:id="rId23"/>
    <p:sldId id="2147469949" r:id="rId24"/>
    <p:sldId id="2147469902" r:id="rId25"/>
    <p:sldId id="2147469945" r:id="rId26"/>
    <p:sldId id="2147469941" r:id="rId27"/>
    <p:sldId id="2076137535" r:id="rId28"/>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DF"/>
    <a:srgbClr val="0078D4"/>
    <a:srgbClr val="B2B2B2"/>
    <a:srgbClr val="E5E5E5"/>
    <a:srgbClr val="1482D7"/>
    <a:srgbClr val="1885D8"/>
    <a:srgbClr val="DD3C00"/>
    <a:srgbClr val="FFFFFF"/>
    <a:srgbClr val="B82619"/>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FE4665-9160-465C-BAD9-57E6E8EDC8A4}" v="251" dt="2023-05-02T11:54:39.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652" autoAdjust="0"/>
    <p:restoredTop sz="76709" autoAdjust="0"/>
  </p:normalViewPr>
  <p:slideViewPr>
    <p:cSldViewPr snapToGrid="0">
      <p:cViewPr varScale="1">
        <p:scale>
          <a:sx n="86" d="100"/>
          <a:sy n="86" d="100"/>
        </p:scale>
        <p:origin x="150" y="48"/>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5/3/2023</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5/3/2023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8:33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8:33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1245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Records Management and Data Lifecycle Management apply to M365 Data.  </a:t>
            </a:r>
          </a:p>
          <a:p>
            <a:r>
              <a:rPr lang="en-US" dirty="0"/>
              <a:t>Data Lifecycle Managers define a set of Retention Labels and Retention Policies.  </a:t>
            </a:r>
          </a:p>
          <a:p>
            <a:r>
              <a:rPr lang="en-US" dirty="0"/>
              <a:t>These policies include a data retention period (in case a user deletes this content).  They can also result into documents' deletion after a specific period. This deletion can be automatic or go through a disposition review.  </a:t>
            </a:r>
          </a:p>
          <a:p>
            <a:r>
              <a:rPr lang="en-US" dirty="0"/>
              <a:t>M365 uses dedicated storage locations to preserve the associated data and make sure it remains available for eDiscovery cases. </a:t>
            </a:r>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3023668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complementary options exist to apply rules    </a:t>
            </a:r>
          </a:p>
          <a:p>
            <a:endParaRPr lang="en-US" dirty="0"/>
          </a:p>
          <a:p>
            <a:r>
              <a:rPr lang="en-US" dirty="0"/>
              <a:t>1. Define and publish Retention Labels, so that Business Users can apply them to documents.  </a:t>
            </a:r>
          </a:p>
          <a:p>
            <a:r>
              <a:rPr lang="en-US" dirty="0"/>
              <a:t>2. Define Retention Labels, then specify a Policy to automatically apply these Labels to the appropriate content.  </a:t>
            </a:r>
          </a:p>
          <a:p>
            <a:r>
              <a:rPr lang="en-US" dirty="0"/>
              <a:t>3. Define a transparent Retention Policy (without a Label) and automatically apply this rule to the appropriate content. </a:t>
            </a:r>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124865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File Plan consists in a set of Labels.  </a:t>
            </a:r>
          </a:p>
          <a:p>
            <a:r>
              <a:rPr lang="en-US" dirty="0"/>
              <a:t>Note: it is optional. You may directly define Labels.    </a:t>
            </a:r>
          </a:p>
          <a:p>
            <a:r>
              <a:rPr lang="en-US" dirty="0"/>
              <a:t>Every Label may include a disposition review step before data gets deleted.    </a:t>
            </a:r>
          </a:p>
          <a:p>
            <a:endParaRPr lang="en-US" dirty="0"/>
          </a:p>
          <a:p>
            <a:r>
              <a:rPr lang="en-US" dirty="0"/>
              <a:t>3 flavors of Labels exist:  </a:t>
            </a:r>
          </a:p>
          <a:p>
            <a:r>
              <a:rPr lang="en-US" dirty="0"/>
              <a:t>- "Standard" Retention Labels define a retention period and/or the need to delete the data after it expires</a:t>
            </a:r>
          </a:p>
          <a:p>
            <a:r>
              <a:rPr lang="en-US" dirty="0"/>
              <a:t>- Records prevent updates during the retention period. Users may unlock Records to temporarily authorize updates.  </a:t>
            </a:r>
          </a:p>
          <a:p>
            <a:r>
              <a:rPr lang="en-US" dirty="0"/>
              <a:t>- Regulatory Records cannot be removed once they have been applied </a:t>
            </a:r>
          </a:p>
          <a:p>
            <a:endParaRPr lang="en-US" dirty="0"/>
          </a:p>
          <a:p>
            <a:r>
              <a:rPr lang="en-US" dirty="0"/>
              <a:t>Every Label definition specifies various options : the retention period, when to start counting, what to do when data expires...</a:t>
            </a:r>
          </a:p>
        </p:txBody>
      </p:sp>
      <p:sp>
        <p:nvSpPr>
          <p:cNvPr id="4" name="Slide Number Placeholder 3"/>
          <p:cNvSpPr>
            <a:spLocks noGrp="1"/>
          </p:cNvSpPr>
          <p:nvPr>
            <p:ph type="sldNum" sz="quarter" idx="5"/>
          </p:nvPr>
        </p:nvSpPr>
        <p:spPr/>
        <p:txBody>
          <a:bodyPr/>
          <a:lstStyle/>
          <a:p>
            <a:fld id="{94C5907C-D3F9-4A36-92CC-ED44E564CD67}" type="slidenum">
              <a:rPr lang="en-US" smtClean="0"/>
              <a:t>5</a:t>
            </a:fld>
            <a:endParaRPr lang="en-US" dirty="0"/>
          </a:p>
        </p:txBody>
      </p:sp>
    </p:spTree>
    <p:extLst>
      <p:ext uri="{BB962C8B-B14F-4D97-AF65-F5344CB8AC3E}">
        <p14:creationId xmlns:p14="http://schemas.microsoft.com/office/powerpoint/2010/main" val="486778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retention period may start after a specific Business Event.  </a:t>
            </a:r>
          </a:p>
          <a:p>
            <a:r>
              <a:rPr lang="en-US" dirty="0"/>
              <a:t>Admins can explore labels usage in the console.</a:t>
            </a:r>
          </a:p>
          <a:p>
            <a:r>
              <a:rPr lang="en-US" dirty="0"/>
              <a:t>They define Retention policies associated to these Labels.</a:t>
            </a:r>
          </a:p>
          <a:p>
            <a:r>
              <a:rPr lang="en-US" dirty="0"/>
              <a:t>A preservation lock can be applied to a Policy to freeze its definition and prevent admin updates.  </a:t>
            </a:r>
          </a:p>
          <a:p>
            <a:endParaRPr lang="en-US" dirty="0"/>
          </a:p>
          <a:p>
            <a:r>
              <a:rPr lang="en-US" dirty="0"/>
              <a:t>3 flavors of Retention Policies exist, 2 of them being associated to a Label.</a:t>
            </a:r>
          </a:p>
        </p:txBody>
      </p:sp>
      <p:sp>
        <p:nvSpPr>
          <p:cNvPr id="4" name="Slide Number Placeholder 3"/>
          <p:cNvSpPr>
            <a:spLocks noGrp="1"/>
          </p:cNvSpPr>
          <p:nvPr>
            <p:ph type="sldNum" sz="quarter" idx="5"/>
          </p:nvPr>
        </p:nvSpPr>
        <p:spPr/>
        <p:txBody>
          <a:bodyPr/>
          <a:lstStyle/>
          <a:p>
            <a:fld id="{94C5907C-D3F9-4A36-92CC-ED44E564CD67}" type="slidenum">
              <a:rPr lang="en-US" smtClean="0"/>
              <a:t>6</a:t>
            </a:fld>
            <a:endParaRPr lang="en-US" dirty="0"/>
          </a:p>
        </p:txBody>
      </p:sp>
    </p:spTree>
    <p:extLst>
      <p:ext uri="{BB962C8B-B14F-4D97-AF65-F5344CB8AC3E}">
        <p14:creationId xmlns:p14="http://schemas.microsoft.com/office/powerpoint/2010/main" val="814997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PowerShell commands are available.   </a:t>
            </a:r>
          </a:p>
          <a:p>
            <a:r>
              <a:rPr lang="en-US" dirty="0"/>
              <a:t>For some specific admin tasks, they are even the only option available for the Administrator.  </a:t>
            </a:r>
          </a:p>
          <a:p>
            <a:r>
              <a:rPr lang="en-US" dirty="0"/>
              <a:t>Labels and Events can also be managed with a dedicated Graph API. </a:t>
            </a:r>
          </a:p>
        </p:txBody>
      </p:sp>
      <p:sp>
        <p:nvSpPr>
          <p:cNvPr id="4" name="Slide Number Placeholder 3"/>
          <p:cNvSpPr>
            <a:spLocks noGrp="1"/>
          </p:cNvSpPr>
          <p:nvPr>
            <p:ph type="sldNum" sz="quarter" idx="5"/>
          </p:nvPr>
        </p:nvSpPr>
        <p:spPr/>
        <p:txBody>
          <a:bodyPr/>
          <a:lstStyle/>
          <a:p>
            <a:fld id="{94C5907C-D3F9-4A36-92CC-ED44E564CD67}" type="slidenum">
              <a:rPr lang="en-US" smtClean="0"/>
              <a:t>7</a:t>
            </a:fld>
            <a:endParaRPr lang="en-US" dirty="0"/>
          </a:p>
        </p:txBody>
      </p:sp>
    </p:spTree>
    <p:extLst>
      <p:ext uri="{BB962C8B-B14F-4D97-AF65-F5344CB8AC3E}">
        <p14:creationId xmlns:p14="http://schemas.microsoft.com/office/powerpoint/2010/main" val="2481058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DLM specifies a set of Retention Policies.</a:t>
            </a:r>
          </a:p>
          <a:p>
            <a:r>
              <a:rPr lang="en-US" dirty="0"/>
              <a:t>They may embark a Retention Label.</a:t>
            </a:r>
          </a:p>
          <a:p>
            <a:endParaRPr lang="en-US" dirty="0"/>
          </a:p>
          <a:p>
            <a:r>
              <a:rPr lang="en-US" dirty="0"/>
              <a:t>(1) Published Labels become visible for users in a set of M365 locations.  </a:t>
            </a:r>
          </a:p>
          <a:p>
            <a:r>
              <a:rPr lang="en-US" dirty="0"/>
              <a:t>(2) Labels can also be automatically applied on documents in a set of locations. Additional filters can be applied, based on their content.  </a:t>
            </a:r>
          </a:p>
          <a:p>
            <a:r>
              <a:rPr lang="en-US" dirty="0"/>
              <a:t>(3) Transparent policies apply at the M365-container level (SPO site, ODB space, EXO mailbox...).   </a:t>
            </a:r>
          </a:p>
          <a:p>
            <a:endParaRPr lang="en-US" dirty="0"/>
          </a:p>
          <a:p>
            <a:r>
              <a:rPr lang="en-US" dirty="0"/>
              <a:t>DLM also includes a set of technical tools for Exchange Online (PST import, inactive mailboxes, archives). </a:t>
            </a:r>
          </a:p>
        </p:txBody>
      </p:sp>
      <p:sp>
        <p:nvSpPr>
          <p:cNvPr id="4" name="Slide Number Placeholder 3"/>
          <p:cNvSpPr>
            <a:spLocks noGrp="1"/>
          </p:cNvSpPr>
          <p:nvPr>
            <p:ph type="sldNum" sz="quarter" idx="5"/>
          </p:nvPr>
        </p:nvSpPr>
        <p:spPr/>
        <p:txBody>
          <a:bodyPr/>
          <a:lstStyle/>
          <a:p>
            <a:fld id="{94C5907C-D3F9-4A36-92CC-ED44E564CD67}" type="slidenum">
              <a:rPr lang="en-US" smtClean="0"/>
              <a:t>8</a:t>
            </a:fld>
            <a:endParaRPr lang="en-US" dirty="0"/>
          </a:p>
        </p:txBody>
      </p:sp>
    </p:spTree>
    <p:extLst>
      <p:ext uri="{BB962C8B-B14F-4D97-AF65-F5344CB8AC3E}">
        <p14:creationId xmlns:p14="http://schemas.microsoft.com/office/powerpoint/2010/main" val="3640166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Policies apply to a scope. It may be static or dynamic (users, SPO locations or M365 group).  </a:t>
            </a:r>
          </a:p>
          <a:p>
            <a:r>
              <a:rPr lang="en-US" dirty="0"/>
              <a:t>These scopes may be static or dynamically re-evaluated (aka "adaptive scopes").  Every policy type includes its own set of options</a:t>
            </a:r>
            <a:r>
              <a:rPr lang="en-US"/>
              <a:t>. </a:t>
            </a:r>
          </a:p>
          <a:p>
            <a:r>
              <a:rPr lang="en-US"/>
              <a:t>EXO </a:t>
            </a:r>
            <a:r>
              <a:rPr lang="en-US" dirty="0"/>
              <a:t>tools include MRM policies and litigation holds.</a:t>
            </a:r>
          </a:p>
        </p:txBody>
      </p:sp>
      <p:sp>
        <p:nvSpPr>
          <p:cNvPr id="4" name="Slide Number Placeholder 3"/>
          <p:cNvSpPr>
            <a:spLocks noGrp="1"/>
          </p:cNvSpPr>
          <p:nvPr>
            <p:ph type="sldNum" sz="quarter" idx="5"/>
          </p:nvPr>
        </p:nvSpPr>
        <p:spPr/>
        <p:txBody>
          <a:bodyPr/>
          <a:lstStyle/>
          <a:p>
            <a:fld id="{94C5907C-D3F9-4A36-92CC-ED44E564CD67}" type="slidenum">
              <a:rPr lang="en-US" smtClean="0"/>
              <a:t>9</a:t>
            </a:fld>
            <a:endParaRPr lang="en-US" dirty="0"/>
          </a:p>
        </p:txBody>
      </p:sp>
    </p:spTree>
    <p:extLst>
      <p:ext uri="{BB962C8B-B14F-4D97-AF65-F5344CB8AC3E}">
        <p14:creationId xmlns:p14="http://schemas.microsoft.com/office/powerpoint/2010/main" val="289181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14.xml"/><Relationship Id="rId4" Type="http://schemas.openxmlformats.org/officeDocument/2006/relationships/image" Target="../media/image25.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4" Type="http://schemas.openxmlformats.org/officeDocument/2006/relationships/image" Target="../media/image46.jpe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4.xml"/><Relationship Id="rId4" Type="http://schemas.openxmlformats.org/officeDocument/2006/relationships/image" Target="../media/image52.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14.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4" Type="http://schemas.openxmlformats.org/officeDocument/2006/relationships/image" Target="../media/image46.jpeg"/></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5/3/2023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5441922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5/3/2023</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5/3/2023</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5/3/2023</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03137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52882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0656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8125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192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7789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66937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60058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29699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96446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628136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031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67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19381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82122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5986504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1941454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0882857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845716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053030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3738318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61251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48313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993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90879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1623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09230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16025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006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87341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3057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96009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160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632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0964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8189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447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9451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000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8411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4199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2465075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164510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57553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595674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63264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71562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66847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676417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44887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49077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4298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15773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838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865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9216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8090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792148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414425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48545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828835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64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184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37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33492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6108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93106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071264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295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501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597829"/>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52599846"/>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70A-ED6D-4E19-8A64-64AAA5CB2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DBF8C52-31F8-4FCA-94AD-DF20D7E9F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151B4DA-5191-4B98-8E1F-A0BF40F90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89393-D964-41FF-8F0F-0458B078A968}"/>
              </a:ext>
            </a:extLst>
          </p:cNvPr>
          <p:cNvSpPr>
            <a:spLocks noGrp="1"/>
          </p:cNvSpPr>
          <p:nvPr>
            <p:ph type="dt" sz="half" idx="10"/>
          </p:nvPr>
        </p:nvSpPr>
        <p:spPr/>
        <p:txBody>
          <a:bodyPr/>
          <a:lstStyle/>
          <a:p>
            <a:fld id="{C923705D-A3D3-489F-998C-BA7DF201133A}" type="datetimeFigureOut">
              <a:rPr lang="fr-FR" smtClean="0"/>
              <a:t>03/05/2023</a:t>
            </a:fld>
            <a:endParaRPr lang="fr-FR"/>
          </a:p>
        </p:txBody>
      </p:sp>
      <p:sp>
        <p:nvSpPr>
          <p:cNvPr id="6" name="Footer Placeholder 5">
            <a:extLst>
              <a:ext uri="{FF2B5EF4-FFF2-40B4-BE49-F238E27FC236}">
                <a16:creationId xmlns:a16="http://schemas.microsoft.com/office/drawing/2014/main" id="{C6B52BBD-16E3-49FE-9CB4-319F5B5CA6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809E127-4579-48B3-9500-AC2C6B522891}"/>
              </a:ext>
            </a:extLst>
          </p:cNvPr>
          <p:cNvSpPr>
            <a:spLocks noGrp="1"/>
          </p:cNvSpPr>
          <p:nvPr>
            <p:ph type="sldNum" sz="quarter" idx="12"/>
          </p:nvPr>
        </p:nvSpPr>
        <p:spPr/>
        <p:txBody>
          <a:bodyPr/>
          <a:lstStyle/>
          <a:p>
            <a:fld id="{F4984464-01E6-4A10-AC29-9A1ADC0C063F}" type="slidenum">
              <a:rPr lang="fr-FR" smtClean="0"/>
              <a:t>‹#›</a:t>
            </a:fld>
            <a:endParaRPr lang="fr-FR"/>
          </a:p>
        </p:txBody>
      </p:sp>
    </p:spTree>
    <p:extLst>
      <p:ext uri="{BB962C8B-B14F-4D97-AF65-F5344CB8AC3E}">
        <p14:creationId xmlns:p14="http://schemas.microsoft.com/office/powerpoint/2010/main" val="8003448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image" Target="../media/image67.emf"/><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oleObject" Target="../embeddings/oleObject1.bin"/><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ags" Target="../tags/tag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theme" Target="../theme/theme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theme" Target="../theme/theme11.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9" Type="http://schemas.openxmlformats.org/officeDocument/2006/relationships/theme" Target="../theme/theme12.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slideLayout" Target="../slideLayouts/slideLayout380.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slideLayout" Target="../slideLayouts/slideLayout379.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 Id="rId3"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29" Type="http://schemas.openxmlformats.org/officeDocument/2006/relationships/slideLayout" Target="../slideLayouts/slideLayout409.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image" Target="../media/image6.emf"/><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theme" Target="../theme/theme1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31" Type="http://schemas.openxmlformats.org/officeDocument/2006/relationships/slideLayout" Target="../slideLayouts/slideLayout411.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8" Type="http://schemas.openxmlformats.org/officeDocument/2006/relationships/slideLayout" Target="../slideLayouts/slideLayout388.xml"/><Relationship Id="rId3" Type="http://schemas.openxmlformats.org/officeDocument/2006/relationships/slideLayout" Target="../slideLayouts/slideLayout383.xml"/></Relationships>
</file>

<file path=ppt/slideMasters/_rels/slideMaster14.xml.rels><?xml version="1.0" encoding="UTF-8" standalone="yes"?>
<Relationships xmlns="http://schemas.openxmlformats.org/package/2006/relationships"><Relationship Id="rId26" Type="http://schemas.openxmlformats.org/officeDocument/2006/relationships/slideLayout" Target="../slideLayouts/slideLayout441.xml"/><Relationship Id="rId21" Type="http://schemas.openxmlformats.org/officeDocument/2006/relationships/slideLayout" Target="../slideLayouts/slideLayout436.xml"/><Relationship Id="rId42" Type="http://schemas.openxmlformats.org/officeDocument/2006/relationships/slideLayout" Target="../slideLayouts/slideLayout457.xml"/><Relationship Id="rId47" Type="http://schemas.openxmlformats.org/officeDocument/2006/relationships/slideLayout" Target="../slideLayouts/slideLayout462.xml"/><Relationship Id="rId63" Type="http://schemas.openxmlformats.org/officeDocument/2006/relationships/slideLayout" Target="../slideLayouts/slideLayout478.xml"/><Relationship Id="rId68" Type="http://schemas.openxmlformats.org/officeDocument/2006/relationships/slideLayout" Target="../slideLayouts/slideLayout483.xml"/><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9" Type="http://schemas.openxmlformats.org/officeDocument/2006/relationships/slideLayout" Target="../slideLayouts/slideLayout444.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37" Type="http://schemas.openxmlformats.org/officeDocument/2006/relationships/slideLayout" Target="../slideLayouts/slideLayout452.xml"/><Relationship Id="rId40" Type="http://schemas.openxmlformats.org/officeDocument/2006/relationships/slideLayout" Target="../slideLayouts/slideLayout455.xml"/><Relationship Id="rId45" Type="http://schemas.openxmlformats.org/officeDocument/2006/relationships/slideLayout" Target="../slideLayouts/slideLayout460.xml"/><Relationship Id="rId53" Type="http://schemas.openxmlformats.org/officeDocument/2006/relationships/slideLayout" Target="../slideLayouts/slideLayout468.xml"/><Relationship Id="rId58" Type="http://schemas.openxmlformats.org/officeDocument/2006/relationships/slideLayout" Target="../slideLayouts/slideLayout473.xml"/><Relationship Id="rId66" Type="http://schemas.openxmlformats.org/officeDocument/2006/relationships/slideLayout" Target="../slideLayouts/slideLayout481.xml"/><Relationship Id="rId74" Type="http://schemas.openxmlformats.org/officeDocument/2006/relationships/theme" Target="../theme/theme14.xml"/><Relationship Id="rId5" Type="http://schemas.openxmlformats.org/officeDocument/2006/relationships/slideLayout" Target="../slideLayouts/slideLayout420.xml"/><Relationship Id="rId61" Type="http://schemas.openxmlformats.org/officeDocument/2006/relationships/slideLayout" Target="../slideLayouts/slideLayout476.xml"/><Relationship Id="rId19" Type="http://schemas.openxmlformats.org/officeDocument/2006/relationships/slideLayout" Target="../slideLayouts/slideLayout43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slideLayout" Target="../slideLayouts/slideLayout450.xml"/><Relationship Id="rId43" Type="http://schemas.openxmlformats.org/officeDocument/2006/relationships/slideLayout" Target="../slideLayouts/slideLayout458.xml"/><Relationship Id="rId48" Type="http://schemas.openxmlformats.org/officeDocument/2006/relationships/slideLayout" Target="../slideLayouts/slideLayout463.xml"/><Relationship Id="rId56" Type="http://schemas.openxmlformats.org/officeDocument/2006/relationships/slideLayout" Target="../slideLayouts/slideLayout471.xml"/><Relationship Id="rId64" Type="http://schemas.openxmlformats.org/officeDocument/2006/relationships/slideLayout" Target="../slideLayouts/slideLayout479.xml"/><Relationship Id="rId69" Type="http://schemas.openxmlformats.org/officeDocument/2006/relationships/slideLayout" Target="../slideLayouts/slideLayout484.xml"/><Relationship Id="rId8" Type="http://schemas.openxmlformats.org/officeDocument/2006/relationships/slideLayout" Target="../slideLayouts/slideLayout423.xml"/><Relationship Id="rId51" Type="http://schemas.openxmlformats.org/officeDocument/2006/relationships/slideLayout" Target="../slideLayouts/slideLayout466.xml"/><Relationship Id="rId72" Type="http://schemas.openxmlformats.org/officeDocument/2006/relationships/slideLayout" Target="../slideLayouts/slideLayout487.xml"/><Relationship Id="rId3" Type="http://schemas.openxmlformats.org/officeDocument/2006/relationships/slideLayout" Target="../slideLayouts/slideLayout418.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38" Type="http://schemas.openxmlformats.org/officeDocument/2006/relationships/slideLayout" Target="../slideLayouts/slideLayout453.xml"/><Relationship Id="rId46" Type="http://schemas.openxmlformats.org/officeDocument/2006/relationships/slideLayout" Target="../slideLayouts/slideLayout461.xml"/><Relationship Id="rId59" Type="http://schemas.openxmlformats.org/officeDocument/2006/relationships/slideLayout" Target="../slideLayouts/slideLayout474.xml"/><Relationship Id="rId67" Type="http://schemas.openxmlformats.org/officeDocument/2006/relationships/slideLayout" Target="../slideLayouts/slideLayout482.xml"/><Relationship Id="rId20" Type="http://schemas.openxmlformats.org/officeDocument/2006/relationships/slideLayout" Target="../slideLayouts/slideLayout435.xml"/><Relationship Id="rId41" Type="http://schemas.openxmlformats.org/officeDocument/2006/relationships/slideLayout" Target="../slideLayouts/slideLayout456.xml"/><Relationship Id="rId54" Type="http://schemas.openxmlformats.org/officeDocument/2006/relationships/slideLayout" Target="../slideLayouts/slideLayout469.xml"/><Relationship Id="rId62" Type="http://schemas.openxmlformats.org/officeDocument/2006/relationships/slideLayout" Target="../slideLayouts/slideLayout477.xml"/><Relationship Id="rId70" Type="http://schemas.openxmlformats.org/officeDocument/2006/relationships/slideLayout" Target="../slideLayouts/slideLayout485.xml"/><Relationship Id="rId75" Type="http://schemas.openxmlformats.org/officeDocument/2006/relationships/image" Target="../media/image6.emf"/><Relationship Id="rId1" Type="http://schemas.openxmlformats.org/officeDocument/2006/relationships/slideLayout" Target="../slideLayouts/slideLayout416.xml"/><Relationship Id="rId6" Type="http://schemas.openxmlformats.org/officeDocument/2006/relationships/slideLayout" Target="../slideLayouts/slideLayout421.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36" Type="http://schemas.openxmlformats.org/officeDocument/2006/relationships/slideLayout" Target="../slideLayouts/slideLayout451.xml"/><Relationship Id="rId49" Type="http://schemas.openxmlformats.org/officeDocument/2006/relationships/slideLayout" Target="../slideLayouts/slideLayout464.xml"/><Relationship Id="rId57" Type="http://schemas.openxmlformats.org/officeDocument/2006/relationships/slideLayout" Target="../slideLayouts/slideLayout472.xml"/><Relationship Id="rId10" Type="http://schemas.openxmlformats.org/officeDocument/2006/relationships/slideLayout" Target="../slideLayouts/slideLayout425.xml"/><Relationship Id="rId31" Type="http://schemas.openxmlformats.org/officeDocument/2006/relationships/slideLayout" Target="../slideLayouts/slideLayout446.xml"/><Relationship Id="rId44" Type="http://schemas.openxmlformats.org/officeDocument/2006/relationships/slideLayout" Target="../slideLayouts/slideLayout459.xml"/><Relationship Id="rId52" Type="http://schemas.openxmlformats.org/officeDocument/2006/relationships/slideLayout" Target="../slideLayouts/slideLayout467.xml"/><Relationship Id="rId60" Type="http://schemas.openxmlformats.org/officeDocument/2006/relationships/slideLayout" Target="../slideLayouts/slideLayout475.xml"/><Relationship Id="rId65" Type="http://schemas.openxmlformats.org/officeDocument/2006/relationships/slideLayout" Target="../slideLayouts/slideLayout480.xml"/><Relationship Id="rId73" Type="http://schemas.openxmlformats.org/officeDocument/2006/relationships/slideLayout" Target="../slideLayouts/slideLayout488.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39" Type="http://schemas.openxmlformats.org/officeDocument/2006/relationships/slideLayout" Target="../slideLayouts/slideLayout454.xml"/><Relationship Id="rId34" Type="http://schemas.openxmlformats.org/officeDocument/2006/relationships/slideLayout" Target="../slideLayouts/slideLayout449.xml"/><Relationship Id="rId50" Type="http://schemas.openxmlformats.org/officeDocument/2006/relationships/slideLayout" Target="../slideLayouts/slideLayout465.xml"/><Relationship Id="rId55" Type="http://schemas.openxmlformats.org/officeDocument/2006/relationships/slideLayout" Target="../slideLayouts/slideLayout470.xml"/><Relationship Id="rId7" Type="http://schemas.openxmlformats.org/officeDocument/2006/relationships/slideLayout" Target="../slideLayouts/slideLayout422.xml"/><Relationship Id="rId71" Type="http://schemas.openxmlformats.org/officeDocument/2006/relationships/slideLayout" Target="../slideLayouts/slideLayout48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image" Target="../media/image6.emf"/><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theme" Target="../theme/theme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image" Target="../media/image6.emf"/><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41"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8" Type="http://schemas.openxmlformats.org/officeDocument/2006/relationships/slideLayout" Target="../slideLayouts/slideLayout132.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image" Target="../media/image6.emf"/><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theme" Target="../theme/theme7.xml"/><Relationship Id="rId8" Type="http://schemas.openxmlformats.org/officeDocument/2006/relationships/slideLayout" Target="../slideLayouts/slideLayout172.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42" Type="http://schemas.openxmlformats.org/officeDocument/2006/relationships/slideLayout" Target="../slideLayouts/slideLayout248.xml"/><Relationship Id="rId47" Type="http://schemas.openxmlformats.org/officeDocument/2006/relationships/slideLayout" Target="../slideLayouts/slideLayout253.xml"/><Relationship Id="rId63" Type="http://schemas.openxmlformats.org/officeDocument/2006/relationships/slideLayout" Target="../slideLayouts/slideLayout269.xml"/><Relationship Id="rId68" Type="http://schemas.openxmlformats.org/officeDocument/2006/relationships/slideLayout" Target="../slideLayouts/slideLayout274.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9" Type="http://schemas.openxmlformats.org/officeDocument/2006/relationships/slideLayout" Target="../slideLayouts/slideLayout235.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slideLayout" Target="../slideLayouts/slideLayout246.xml"/><Relationship Id="rId45" Type="http://schemas.openxmlformats.org/officeDocument/2006/relationships/slideLayout" Target="../slideLayouts/slideLayout251.xml"/><Relationship Id="rId53" Type="http://schemas.openxmlformats.org/officeDocument/2006/relationships/slideLayout" Target="../slideLayouts/slideLayout259.xml"/><Relationship Id="rId58" Type="http://schemas.openxmlformats.org/officeDocument/2006/relationships/slideLayout" Target="../slideLayouts/slideLayout264.xml"/><Relationship Id="rId66" Type="http://schemas.openxmlformats.org/officeDocument/2006/relationships/slideLayout" Target="../slideLayouts/slideLayout272.xml"/><Relationship Id="rId74" Type="http://schemas.openxmlformats.org/officeDocument/2006/relationships/theme" Target="../theme/theme8.xml"/><Relationship Id="rId5" Type="http://schemas.openxmlformats.org/officeDocument/2006/relationships/slideLayout" Target="../slideLayouts/slideLayout211.xml"/><Relationship Id="rId61" Type="http://schemas.openxmlformats.org/officeDocument/2006/relationships/slideLayout" Target="../slideLayouts/slideLayout267.xml"/><Relationship Id="rId19" Type="http://schemas.openxmlformats.org/officeDocument/2006/relationships/slideLayout" Target="../slideLayouts/slideLayout22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43" Type="http://schemas.openxmlformats.org/officeDocument/2006/relationships/slideLayout" Target="../slideLayouts/slideLayout249.xml"/><Relationship Id="rId48" Type="http://schemas.openxmlformats.org/officeDocument/2006/relationships/slideLayout" Target="../slideLayouts/slideLayout254.xml"/><Relationship Id="rId56" Type="http://schemas.openxmlformats.org/officeDocument/2006/relationships/slideLayout" Target="../slideLayouts/slideLayout262.xml"/><Relationship Id="rId64" Type="http://schemas.openxmlformats.org/officeDocument/2006/relationships/slideLayout" Target="../slideLayouts/slideLayout270.xml"/><Relationship Id="rId69" Type="http://schemas.openxmlformats.org/officeDocument/2006/relationships/slideLayout" Target="../slideLayouts/slideLayout275.xml"/><Relationship Id="rId8" Type="http://schemas.openxmlformats.org/officeDocument/2006/relationships/slideLayout" Target="../slideLayouts/slideLayout214.xml"/><Relationship Id="rId51" Type="http://schemas.openxmlformats.org/officeDocument/2006/relationships/slideLayout" Target="../slideLayouts/slideLayout257.xml"/><Relationship Id="rId72" Type="http://schemas.openxmlformats.org/officeDocument/2006/relationships/slideLayout" Target="../slideLayouts/slideLayout278.xml"/><Relationship Id="rId3" Type="http://schemas.openxmlformats.org/officeDocument/2006/relationships/slideLayout" Target="../slideLayouts/slideLayout209.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46" Type="http://schemas.openxmlformats.org/officeDocument/2006/relationships/slideLayout" Target="../slideLayouts/slideLayout252.xml"/><Relationship Id="rId59" Type="http://schemas.openxmlformats.org/officeDocument/2006/relationships/slideLayout" Target="../slideLayouts/slideLayout265.xml"/><Relationship Id="rId67" Type="http://schemas.openxmlformats.org/officeDocument/2006/relationships/slideLayout" Target="../slideLayouts/slideLayout273.xml"/><Relationship Id="rId20" Type="http://schemas.openxmlformats.org/officeDocument/2006/relationships/slideLayout" Target="../slideLayouts/slideLayout226.xml"/><Relationship Id="rId41" Type="http://schemas.openxmlformats.org/officeDocument/2006/relationships/slideLayout" Target="../slideLayouts/slideLayout247.xml"/><Relationship Id="rId54" Type="http://schemas.openxmlformats.org/officeDocument/2006/relationships/slideLayout" Target="../slideLayouts/slideLayout260.xml"/><Relationship Id="rId62" Type="http://schemas.openxmlformats.org/officeDocument/2006/relationships/slideLayout" Target="../slideLayouts/slideLayout268.xml"/><Relationship Id="rId70" Type="http://schemas.openxmlformats.org/officeDocument/2006/relationships/slideLayout" Target="../slideLayouts/slideLayout276.xml"/><Relationship Id="rId75" Type="http://schemas.openxmlformats.org/officeDocument/2006/relationships/image" Target="../media/image6.emf"/><Relationship Id="rId1" Type="http://schemas.openxmlformats.org/officeDocument/2006/relationships/slideLayout" Target="../slideLayouts/slideLayout207.xml"/><Relationship Id="rId6" Type="http://schemas.openxmlformats.org/officeDocument/2006/relationships/slideLayout" Target="../slideLayouts/slideLayout212.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49" Type="http://schemas.openxmlformats.org/officeDocument/2006/relationships/slideLayout" Target="../slideLayouts/slideLayout255.xml"/><Relationship Id="rId57" Type="http://schemas.openxmlformats.org/officeDocument/2006/relationships/slideLayout" Target="../slideLayouts/slideLayout263.xml"/><Relationship Id="rId10" Type="http://schemas.openxmlformats.org/officeDocument/2006/relationships/slideLayout" Target="../slideLayouts/slideLayout216.xml"/><Relationship Id="rId31" Type="http://schemas.openxmlformats.org/officeDocument/2006/relationships/slideLayout" Target="../slideLayouts/slideLayout237.xml"/><Relationship Id="rId44" Type="http://schemas.openxmlformats.org/officeDocument/2006/relationships/slideLayout" Target="../slideLayouts/slideLayout250.xml"/><Relationship Id="rId52" Type="http://schemas.openxmlformats.org/officeDocument/2006/relationships/slideLayout" Target="../slideLayouts/slideLayout258.xml"/><Relationship Id="rId60" Type="http://schemas.openxmlformats.org/officeDocument/2006/relationships/slideLayout" Target="../slideLayouts/slideLayout266.xml"/><Relationship Id="rId65" Type="http://schemas.openxmlformats.org/officeDocument/2006/relationships/slideLayout" Target="../slideLayouts/slideLayout271.xml"/><Relationship Id="rId73" Type="http://schemas.openxmlformats.org/officeDocument/2006/relationships/slideLayout" Target="../slideLayouts/slideLayout279.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9" Type="http://schemas.openxmlformats.org/officeDocument/2006/relationships/slideLayout" Target="../slideLayouts/slideLayout245.xml"/><Relationship Id="rId34" Type="http://schemas.openxmlformats.org/officeDocument/2006/relationships/slideLayout" Target="../slideLayouts/slideLayout240.xml"/><Relationship Id="rId50" Type="http://schemas.openxmlformats.org/officeDocument/2006/relationships/slideLayout" Target="../slideLayouts/slideLayout256.xml"/><Relationship Id="rId55" Type="http://schemas.openxmlformats.org/officeDocument/2006/relationships/slideLayout" Target="../slideLayouts/slideLayout261.xml"/><Relationship Id="rId7" Type="http://schemas.openxmlformats.org/officeDocument/2006/relationships/slideLayout" Target="../slideLayouts/slideLayout213.xml"/><Relationship Id="rId71" Type="http://schemas.openxmlformats.org/officeDocument/2006/relationships/slideLayout" Target="../slideLayouts/slideLayout2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heme" Target="../theme/theme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67915843"/>
      </p:ext>
    </p:extLst>
  </p:cSld>
  <p:clrMap bg1="lt1" tx1="dk1" bg2="lt2" tx2="dk2" accent1="accent1" accent2="accent2" accent3="accent3" accent4="accent4" accent5="accent5" accent6="accent6" hlink="hlink" folHlink="folHlink"/>
  <p:sldLayoutIdLst>
    <p:sldLayoutId id="2147493637" r:id="rId1"/>
    <p:sldLayoutId id="2147493638" r:id="rId2"/>
    <p:sldLayoutId id="2147493639" r:id="rId3"/>
    <p:sldLayoutId id="2147493640" r:id="rId4"/>
    <p:sldLayoutId id="2147493641" r:id="rId5"/>
    <p:sldLayoutId id="2147493642" r:id="rId6"/>
    <p:sldLayoutId id="2147493643" r:id="rId7"/>
    <p:sldLayoutId id="2147493644" r:id="rId8"/>
    <p:sldLayoutId id="2147493645" r:id="rId9"/>
    <p:sldLayoutId id="2147493646" r:id="rId10"/>
    <p:sldLayoutId id="2147493647" r:id="rId11"/>
    <p:sldLayoutId id="2147493648" r:id="rId12"/>
    <p:sldLayoutId id="2147493649" r:id="rId13"/>
    <p:sldLayoutId id="2147493650" r:id="rId14"/>
    <p:sldLayoutId id="2147493651" r:id="rId15"/>
    <p:sldLayoutId id="2147493652" r:id="rId16"/>
    <p:sldLayoutId id="2147493653" r:id="rId17"/>
    <p:sldLayoutId id="2147493654" r:id="rId18"/>
    <p:sldLayoutId id="2147493655" r:id="rId19"/>
    <p:sldLayoutId id="2147493656" r:id="rId20"/>
    <p:sldLayoutId id="2147493657" r:id="rId21"/>
    <p:sldLayoutId id="2147493658" r:id="rId22"/>
    <p:sldLayoutId id="2147493659" r:id="rId23"/>
    <p:sldLayoutId id="2147493660" r:id="rId24"/>
    <p:sldLayoutId id="2147493661" r:id="rId25"/>
    <p:sldLayoutId id="2147493662" r:id="rId26"/>
    <p:sldLayoutId id="2147493663" r:id="rId27"/>
    <p:sldLayoutId id="2147493664" r:id="rId28"/>
    <p:sldLayoutId id="2147493665" r:id="rId29"/>
    <p:sldLayoutId id="2147493666" r:id="rId30"/>
    <p:sldLayoutId id="2147493667" r:id="rId31"/>
    <p:sldLayoutId id="2147493668" r:id="rId32"/>
    <p:sldLayoutId id="2147493669" r:id="rId33"/>
    <p:sldLayoutId id="2147493670" r:id="rId34"/>
    <p:sldLayoutId id="2147493671" r:id="rId35"/>
    <p:sldLayoutId id="2147493672" r:id="rId36"/>
    <p:sldLayoutId id="2147493673" r:id="rId37"/>
    <p:sldLayoutId id="2147493674" r:id="rId38"/>
    <p:sldLayoutId id="2147493675" r:id="rId39"/>
    <p:sldLayoutId id="2147493676" r:id="rId40"/>
    <p:sldLayoutId id="2147493677" r:id="rId41"/>
    <p:sldLayoutId id="2147493678" r:id="rId42"/>
    <p:sldLayoutId id="2147493679" r:id="rId43"/>
    <p:sldLayoutId id="2147493680" r:id="rId44"/>
    <p:sldLayoutId id="2147493681" r:id="rId45"/>
    <p:sldLayoutId id="2147493682" r:id="rId46"/>
    <p:sldLayoutId id="2147493683" r:id="rId47"/>
    <p:sldLayoutId id="2147493684" r:id="rId48"/>
    <p:sldLayoutId id="2147493685" r:id="rId49"/>
    <p:sldLayoutId id="2147493686" r:id="rId50"/>
    <p:sldLayoutId id="2147493687" r:id="rId51"/>
    <p:sldLayoutId id="2147493688" r:id="rId52"/>
    <p:sldLayoutId id="2147493689" r:id="rId53"/>
    <p:sldLayoutId id="2147493690" r:id="rId54"/>
    <p:sldLayoutId id="2147493691" r:id="rId55"/>
    <p:sldLayoutId id="2147493692" r:id="rId56"/>
    <p:sldLayoutId id="2147493693" r:id="rId57"/>
    <p:sldLayoutId id="2147493694" r:id="rId58"/>
    <p:sldLayoutId id="2147493695" r:id="rId59"/>
    <p:sldLayoutId id="2147493696" r:id="rId60"/>
    <p:sldLayoutId id="2147493697" r:id="rId61"/>
    <p:sldLayoutId id="2147493698" r:id="rId62"/>
    <p:sldLayoutId id="2147493699" r:id="rId63"/>
    <p:sldLayoutId id="2147493700" r:id="rId64"/>
    <p:sldLayoutId id="2147493701" r:id="rId65"/>
    <p:sldLayoutId id="2147493702" r:id="rId66"/>
    <p:sldLayoutId id="2147493703" r:id="rId67"/>
    <p:sldLayoutId id="2147493704" r:id="rId68"/>
    <p:sldLayoutId id="2147493705" r:id="rId69"/>
    <p:sldLayoutId id="2147493706" r:id="rId70"/>
    <p:sldLayoutId id="2147493707" r:id="rId71"/>
    <p:sldLayoutId id="2147493708" r:id="rId72"/>
    <p:sldLayoutId id="2147493709"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 id="2147493622"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0.xml"/><Relationship Id="rId1" Type="http://schemas.openxmlformats.org/officeDocument/2006/relationships/slideLayout" Target="../slideLayouts/slideLayout208.xml"/></Relationships>
</file>

<file path=ppt/slides/_rels/slide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xml"/><Relationship Id="rId1" Type="http://schemas.openxmlformats.org/officeDocument/2006/relationships/slideLayout" Target="../slideLayouts/slideLayout279.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 Id="rId9" Type="http://schemas.openxmlformats.org/officeDocument/2006/relationships/image" Target="../media/image91.emf"/></Relationships>
</file>

<file path=ppt/slides/_rels/slide5.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notesSlide" Target="../notesSlides/notesSlide5.xml"/><Relationship Id="rId1" Type="http://schemas.openxmlformats.org/officeDocument/2006/relationships/slideLayout" Target="../slideLayouts/slideLayout279.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slides/_rels/slide6.xml.rels><?xml version="1.0" encoding="UTF-8" standalone="yes"?>
<Relationships xmlns="http://schemas.openxmlformats.org/package/2006/relationships"><Relationship Id="rId8" Type="http://schemas.openxmlformats.org/officeDocument/2006/relationships/image" Target="../media/image101.emf"/><Relationship Id="rId13" Type="http://schemas.openxmlformats.org/officeDocument/2006/relationships/image" Target="../media/image105.emf"/><Relationship Id="rId18" Type="http://schemas.openxmlformats.org/officeDocument/2006/relationships/image" Target="../media/image108.emf"/><Relationship Id="rId3" Type="http://schemas.openxmlformats.org/officeDocument/2006/relationships/image" Target="../media/image92.emf"/><Relationship Id="rId7" Type="http://schemas.openxmlformats.org/officeDocument/2006/relationships/image" Target="../media/image100.emf"/><Relationship Id="rId12" Type="http://schemas.openxmlformats.org/officeDocument/2006/relationships/image" Target="../media/image104.emf"/><Relationship Id="rId17" Type="http://schemas.openxmlformats.org/officeDocument/2006/relationships/image" Target="../media/image107.emf"/><Relationship Id="rId2" Type="http://schemas.openxmlformats.org/officeDocument/2006/relationships/notesSlide" Target="../notesSlides/notesSlide6.xml"/><Relationship Id="rId16" Type="http://schemas.openxmlformats.org/officeDocument/2006/relationships/image" Target="../media/image106.emf"/><Relationship Id="rId20" Type="http://schemas.openxmlformats.org/officeDocument/2006/relationships/image" Target="../media/image109.emf"/><Relationship Id="rId1" Type="http://schemas.openxmlformats.org/officeDocument/2006/relationships/slideLayout" Target="../slideLayouts/slideLayout279.xml"/><Relationship Id="rId6" Type="http://schemas.openxmlformats.org/officeDocument/2006/relationships/image" Target="../media/image99.emf"/><Relationship Id="rId11" Type="http://schemas.openxmlformats.org/officeDocument/2006/relationships/image" Target="../media/image103.emf"/><Relationship Id="rId5" Type="http://schemas.openxmlformats.org/officeDocument/2006/relationships/image" Target="../media/image98.emf"/><Relationship Id="rId15" Type="http://schemas.openxmlformats.org/officeDocument/2006/relationships/image" Target="../media/image96.emf"/><Relationship Id="rId10" Type="http://schemas.openxmlformats.org/officeDocument/2006/relationships/image" Target="../media/image102.emf"/><Relationship Id="rId19" Type="http://schemas.openxmlformats.org/officeDocument/2006/relationships/image" Target="../media/image97.emf"/><Relationship Id="rId4" Type="http://schemas.openxmlformats.org/officeDocument/2006/relationships/image" Target="../media/image93.emf"/><Relationship Id="rId9" Type="http://schemas.openxmlformats.org/officeDocument/2006/relationships/image" Target="../media/image94.emf"/><Relationship Id="rId14" Type="http://schemas.openxmlformats.org/officeDocument/2006/relationships/image" Target="../media/image95.emf"/></Relationships>
</file>

<file path=ppt/slides/_rels/slide7.xml.rels><?xml version="1.0" encoding="UTF-8" standalone="yes"?>
<Relationships xmlns="http://schemas.openxmlformats.org/package/2006/relationships"><Relationship Id="rId8" Type="http://schemas.openxmlformats.org/officeDocument/2006/relationships/image" Target="../media/image101.emf"/><Relationship Id="rId13" Type="http://schemas.openxmlformats.org/officeDocument/2006/relationships/image" Target="../media/image105.emf"/><Relationship Id="rId18" Type="http://schemas.openxmlformats.org/officeDocument/2006/relationships/image" Target="../media/image108.emf"/><Relationship Id="rId3" Type="http://schemas.openxmlformats.org/officeDocument/2006/relationships/image" Target="../media/image92.emf"/><Relationship Id="rId21" Type="http://schemas.openxmlformats.org/officeDocument/2006/relationships/image" Target="../media/image110.emf"/><Relationship Id="rId7" Type="http://schemas.openxmlformats.org/officeDocument/2006/relationships/image" Target="../media/image100.emf"/><Relationship Id="rId12" Type="http://schemas.openxmlformats.org/officeDocument/2006/relationships/image" Target="../media/image104.emf"/><Relationship Id="rId17" Type="http://schemas.openxmlformats.org/officeDocument/2006/relationships/image" Target="../media/image107.emf"/><Relationship Id="rId2" Type="http://schemas.openxmlformats.org/officeDocument/2006/relationships/notesSlide" Target="../notesSlides/notesSlide7.xml"/><Relationship Id="rId16" Type="http://schemas.openxmlformats.org/officeDocument/2006/relationships/image" Target="../media/image106.emf"/><Relationship Id="rId20" Type="http://schemas.openxmlformats.org/officeDocument/2006/relationships/image" Target="../media/image109.emf"/><Relationship Id="rId1" Type="http://schemas.openxmlformats.org/officeDocument/2006/relationships/slideLayout" Target="../slideLayouts/slideLayout279.xml"/><Relationship Id="rId6" Type="http://schemas.openxmlformats.org/officeDocument/2006/relationships/image" Target="../media/image99.emf"/><Relationship Id="rId11" Type="http://schemas.openxmlformats.org/officeDocument/2006/relationships/image" Target="../media/image103.emf"/><Relationship Id="rId5" Type="http://schemas.openxmlformats.org/officeDocument/2006/relationships/image" Target="../media/image98.emf"/><Relationship Id="rId15" Type="http://schemas.openxmlformats.org/officeDocument/2006/relationships/image" Target="../media/image96.emf"/><Relationship Id="rId10" Type="http://schemas.openxmlformats.org/officeDocument/2006/relationships/image" Target="../media/image102.emf"/><Relationship Id="rId19" Type="http://schemas.openxmlformats.org/officeDocument/2006/relationships/image" Target="../media/image97.emf"/><Relationship Id="rId4" Type="http://schemas.openxmlformats.org/officeDocument/2006/relationships/image" Target="../media/image93.emf"/><Relationship Id="rId9" Type="http://schemas.openxmlformats.org/officeDocument/2006/relationships/image" Target="../media/image94.emf"/><Relationship Id="rId14" Type="http://schemas.openxmlformats.org/officeDocument/2006/relationships/image" Target="../media/image95.emf"/></Relationships>
</file>

<file path=ppt/slides/_rels/slide8.xml.rels><?xml version="1.0" encoding="UTF-8" standalone="yes"?>
<Relationships xmlns="http://schemas.openxmlformats.org/package/2006/relationships"><Relationship Id="rId8" Type="http://schemas.openxmlformats.org/officeDocument/2006/relationships/image" Target="../media/image116.emf"/><Relationship Id="rId13" Type="http://schemas.openxmlformats.org/officeDocument/2006/relationships/image" Target="../media/image121.emf"/><Relationship Id="rId3" Type="http://schemas.openxmlformats.org/officeDocument/2006/relationships/image" Target="../media/image111.emf"/><Relationship Id="rId7" Type="http://schemas.openxmlformats.org/officeDocument/2006/relationships/image" Target="../media/image115.emf"/><Relationship Id="rId12" Type="http://schemas.openxmlformats.org/officeDocument/2006/relationships/image" Target="../media/image120.emf"/><Relationship Id="rId2" Type="http://schemas.openxmlformats.org/officeDocument/2006/relationships/notesSlide" Target="../notesSlides/notesSlide8.xml"/><Relationship Id="rId1" Type="http://schemas.openxmlformats.org/officeDocument/2006/relationships/slideLayout" Target="../slideLayouts/slideLayout279.xml"/><Relationship Id="rId6" Type="http://schemas.openxmlformats.org/officeDocument/2006/relationships/image" Target="../media/image114.emf"/><Relationship Id="rId11" Type="http://schemas.openxmlformats.org/officeDocument/2006/relationships/image" Target="../media/image119.emf"/><Relationship Id="rId5" Type="http://schemas.openxmlformats.org/officeDocument/2006/relationships/image" Target="../media/image113.emf"/><Relationship Id="rId10" Type="http://schemas.openxmlformats.org/officeDocument/2006/relationships/image" Target="../media/image118.emf"/><Relationship Id="rId4" Type="http://schemas.openxmlformats.org/officeDocument/2006/relationships/image" Target="../media/image112.emf"/><Relationship Id="rId9" Type="http://schemas.openxmlformats.org/officeDocument/2006/relationships/image" Target="../media/image117.emf"/></Relationships>
</file>

<file path=ppt/slides/_rels/slide9.x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image" Target="../media/image123.emf"/><Relationship Id="rId18" Type="http://schemas.openxmlformats.org/officeDocument/2006/relationships/image" Target="../media/image127.emf"/><Relationship Id="rId3" Type="http://schemas.openxmlformats.org/officeDocument/2006/relationships/image" Target="../media/image111.emf"/><Relationship Id="rId7" Type="http://schemas.openxmlformats.org/officeDocument/2006/relationships/image" Target="../media/image122.emf"/><Relationship Id="rId12" Type="http://schemas.openxmlformats.org/officeDocument/2006/relationships/image" Target="../media/image119.emf"/><Relationship Id="rId17" Type="http://schemas.openxmlformats.org/officeDocument/2006/relationships/image" Target="../media/image120.emf"/><Relationship Id="rId2" Type="http://schemas.openxmlformats.org/officeDocument/2006/relationships/notesSlide" Target="../notesSlides/notesSlide9.xml"/><Relationship Id="rId16" Type="http://schemas.openxmlformats.org/officeDocument/2006/relationships/image" Target="../media/image126.emf"/><Relationship Id="rId1" Type="http://schemas.openxmlformats.org/officeDocument/2006/relationships/slideLayout" Target="../slideLayouts/slideLayout279.xml"/><Relationship Id="rId6" Type="http://schemas.openxmlformats.org/officeDocument/2006/relationships/image" Target="../media/image114.emf"/><Relationship Id="rId11" Type="http://schemas.openxmlformats.org/officeDocument/2006/relationships/image" Target="../media/image118.emf"/><Relationship Id="rId5" Type="http://schemas.openxmlformats.org/officeDocument/2006/relationships/image" Target="../media/image113.emf"/><Relationship Id="rId15" Type="http://schemas.openxmlformats.org/officeDocument/2006/relationships/image" Target="../media/image125.emf"/><Relationship Id="rId10" Type="http://schemas.openxmlformats.org/officeDocument/2006/relationships/image" Target="../media/image117.emf"/><Relationship Id="rId19" Type="http://schemas.openxmlformats.org/officeDocument/2006/relationships/image" Target="../media/image121.emf"/><Relationship Id="rId4" Type="http://schemas.openxmlformats.org/officeDocument/2006/relationships/image" Target="../media/image112.emf"/><Relationship Id="rId9" Type="http://schemas.openxmlformats.org/officeDocument/2006/relationships/image" Target="../media/image116.emf"/><Relationship Id="rId14" Type="http://schemas.openxmlformats.org/officeDocument/2006/relationships/image" Target="../media/image1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6"/>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D4EEF675-3C65-4198-94D9-26BCB0A80BB5}"/>
              </a:ext>
            </a:extLst>
          </p:cNvPr>
          <p:cNvSpPr txBox="1"/>
          <p:nvPr/>
        </p:nvSpPr>
        <p:spPr>
          <a:xfrm>
            <a:off x="10674315" y="6632953"/>
            <a:ext cx="1219709" cy="153888"/>
          </a:xfrm>
          <a:prstGeom prst="rect">
            <a:avLst/>
          </a:prstGeom>
          <a:noFill/>
        </p:spPr>
        <p:txBody>
          <a:bodyPr wrap="square" lIns="0" tIns="0" rIns="0" bIns="0" rtlCol="0">
            <a:spAutoFit/>
          </a:bodyPr>
          <a:lstStyle/>
          <a:p>
            <a:pPr algn="l"/>
            <a:r>
              <a:rPr lang="en-US" sz="1000" dirty="0"/>
              <a:t>Version : 2023-05-02</a:t>
            </a:r>
          </a:p>
        </p:txBody>
      </p:sp>
    </p:spTree>
    <p:extLst>
      <p:ext uri="{BB962C8B-B14F-4D97-AF65-F5344CB8AC3E}">
        <p14:creationId xmlns:p14="http://schemas.microsoft.com/office/powerpoint/2010/main" val="17973080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6"/>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Information Protection Architect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37603716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0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198985" y="1490007"/>
            <a:ext cx="10171096" cy="3877985"/>
          </a:xfrm>
          <a:prstGeom prst="rect">
            <a:avLst/>
          </a:prstGeom>
          <a:noFill/>
        </p:spPr>
        <p:txBody>
          <a:bodyPr wrap="square" lIns="0" tIns="0" rIns="0" bIns="0" rtlCol="0">
            <a:spAutoFit/>
          </a:bodyPr>
          <a:lstStyle/>
          <a:p>
            <a:pPr algn="ctr"/>
            <a:r>
              <a:rPr lang="en-US" sz="3600" i="1" dirty="0"/>
              <a:t>Data Lifecycle Management (DLM) protects </a:t>
            </a:r>
          </a:p>
          <a:p>
            <a:pPr algn="ctr"/>
            <a:r>
              <a:rPr lang="en-US" sz="3600" i="1" dirty="0"/>
              <a:t>important data during its retention period</a:t>
            </a:r>
          </a:p>
          <a:p>
            <a:pPr algn="ctr"/>
            <a:r>
              <a:rPr lang="en-US" sz="3600" i="1" dirty="0"/>
              <a:t>It can also erase old data </a:t>
            </a:r>
          </a:p>
          <a:p>
            <a:pPr algn="ctr"/>
            <a:endParaRPr lang="en-US" sz="3600" i="1" dirty="0"/>
          </a:p>
          <a:p>
            <a:pPr algn="ctr"/>
            <a:r>
              <a:rPr lang="en-US" sz="3600" i="1" dirty="0"/>
              <a:t>Records Management extends DLM </a:t>
            </a:r>
          </a:p>
          <a:p>
            <a:pPr algn="ctr"/>
            <a:r>
              <a:rPr lang="en-US" sz="3600" i="1" dirty="0"/>
              <a:t>to prevent records updates or deletion</a:t>
            </a:r>
          </a:p>
          <a:p>
            <a:pPr algn="ctr"/>
            <a:endParaRPr lang="en-US" sz="3600" i="1" dirty="0"/>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C</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ontext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extBox 1">
            <a:extLst>
              <a:ext uri="{FF2B5EF4-FFF2-40B4-BE49-F238E27FC236}">
                <a16:creationId xmlns:a16="http://schemas.microsoft.com/office/drawing/2014/main" id="{35A1B710-D79A-DE89-207E-708508B292C9}"/>
              </a:ext>
            </a:extLst>
          </p:cNvPr>
          <p:cNvSpPr txBox="1"/>
          <p:nvPr/>
        </p:nvSpPr>
        <p:spPr>
          <a:xfrm>
            <a:off x="1219034" y="590502"/>
            <a:ext cx="1354538"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Definition</a:t>
            </a:r>
          </a:p>
        </p:txBody>
      </p:sp>
      <p:sp>
        <p:nvSpPr>
          <p:cNvPr id="5" name="TextBox 4">
            <a:extLst>
              <a:ext uri="{FF2B5EF4-FFF2-40B4-BE49-F238E27FC236}">
                <a16:creationId xmlns:a16="http://schemas.microsoft.com/office/drawing/2014/main" id="{2E81BDC8-7618-93B0-4BEB-3A454009BCCA}"/>
              </a:ext>
            </a:extLst>
          </p:cNvPr>
          <p:cNvSpPr txBox="1"/>
          <p:nvPr/>
        </p:nvSpPr>
        <p:spPr>
          <a:xfrm>
            <a:off x="1158120" y="1947679"/>
            <a:ext cx="1476366"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Application</a:t>
            </a:r>
          </a:p>
        </p:txBody>
      </p:sp>
      <p:cxnSp>
        <p:nvCxnSpPr>
          <p:cNvPr id="8" name="Straight Connector 7">
            <a:extLst>
              <a:ext uri="{FF2B5EF4-FFF2-40B4-BE49-F238E27FC236}">
                <a16:creationId xmlns:a16="http://schemas.microsoft.com/office/drawing/2014/main" id="{716ED8B6-E45F-2074-C7D5-145ED73C5ACC}"/>
              </a:ext>
            </a:extLst>
          </p:cNvPr>
          <p:cNvCxnSpPr/>
          <p:nvPr/>
        </p:nvCxnSpPr>
        <p:spPr>
          <a:xfrm>
            <a:off x="951271" y="1248697"/>
            <a:ext cx="1028945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238B67A-10D6-938B-E4B9-50B3C8FE059F}"/>
              </a:ext>
            </a:extLst>
          </p:cNvPr>
          <p:cNvPicPr>
            <a:picLocks noChangeAspect="1"/>
          </p:cNvPicPr>
          <p:nvPr/>
        </p:nvPicPr>
        <p:blipFill>
          <a:blip r:embed="rId3"/>
          <a:stretch>
            <a:fillRect/>
          </a:stretch>
        </p:blipFill>
        <p:spPr>
          <a:xfrm>
            <a:off x="8522492" y="3429000"/>
            <a:ext cx="3549016" cy="2817496"/>
          </a:xfrm>
          <a:prstGeom prst="rect">
            <a:avLst/>
          </a:prstGeom>
        </p:spPr>
      </p:pic>
      <p:pic>
        <p:nvPicPr>
          <p:cNvPr id="4" name="Picture 3">
            <a:extLst>
              <a:ext uri="{FF2B5EF4-FFF2-40B4-BE49-F238E27FC236}">
                <a16:creationId xmlns:a16="http://schemas.microsoft.com/office/drawing/2014/main" id="{08E2A8C1-1299-4591-E752-BF8810C6C504}"/>
              </a:ext>
            </a:extLst>
          </p:cNvPr>
          <p:cNvPicPr>
            <a:picLocks noChangeAspect="1"/>
          </p:cNvPicPr>
          <p:nvPr/>
        </p:nvPicPr>
        <p:blipFill>
          <a:blip r:embed="rId4"/>
          <a:stretch>
            <a:fillRect/>
          </a:stretch>
        </p:blipFill>
        <p:spPr>
          <a:xfrm>
            <a:off x="5374481" y="490217"/>
            <a:ext cx="1443038" cy="485775"/>
          </a:xfrm>
          <a:prstGeom prst="rect">
            <a:avLst/>
          </a:prstGeom>
        </p:spPr>
      </p:pic>
      <p:pic>
        <p:nvPicPr>
          <p:cNvPr id="10" name="Picture 9">
            <a:extLst>
              <a:ext uri="{FF2B5EF4-FFF2-40B4-BE49-F238E27FC236}">
                <a16:creationId xmlns:a16="http://schemas.microsoft.com/office/drawing/2014/main" id="{5E138766-C97D-B41A-E781-CC367F15D5C2}"/>
              </a:ext>
            </a:extLst>
          </p:cNvPr>
          <p:cNvPicPr>
            <a:picLocks noChangeAspect="1"/>
          </p:cNvPicPr>
          <p:nvPr/>
        </p:nvPicPr>
        <p:blipFill>
          <a:blip r:embed="rId5"/>
          <a:stretch>
            <a:fillRect/>
          </a:stretch>
        </p:blipFill>
        <p:spPr>
          <a:xfrm>
            <a:off x="3957693" y="1507003"/>
            <a:ext cx="6119813" cy="1376363"/>
          </a:xfrm>
          <a:prstGeom prst="rect">
            <a:avLst/>
          </a:prstGeom>
        </p:spPr>
      </p:pic>
      <p:pic>
        <p:nvPicPr>
          <p:cNvPr id="12" name="Picture 11">
            <a:extLst>
              <a:ext uri="{FF2B5EF4-FFF2-40B4-BE49-F238E27FC236}">
                <a16:creationId xmlns:a16="http://schemas.microsoft.com/office/drawing/2014/main" id="{1BD94288-1D84-89F5-791F-718AF1CC87B1}"/>
              </a:ext>
            </a:extLst>
          </p:cNvPr>
          <p:cNvPicPr>
            <a:picLocks noChangeAspect="1"/>
          </p:cNvPicPr>
          <p:nvPr/>
        </p:nvPicPr>
        <p:blipFill>
          <a:blip r:embed="rId6"/>
          <a:stretch>
            <a:fillRect/>
          </a:stretch>
        </p:blipFill>
        <p:spPr>
          <a:xfrm>
            <a:off x="4058309" y="3429000"/>
            <a:ext cx="3890963" cy="2795588"/>
          </a:xfrm>
          <a:prstGeom prst="rect">
            <a:avLst/>
          </a:prstGeom>
        </p:spPr>
      </p:pic>
    </p:spTree>
    <p:extLst>
      <p:ext uri="{BB962C8B-B14F-4D97-AF65-F5344CB8AC3E}">
        <p14:creationId xmlns:p14="http://schemas.microsoft.com/office/powerpoint/2010/main" val="206840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3 complementary options to apply rules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5BA0CB3F-2161-7B33-F688-284532A85967}"/>
              </a:ext>
            </a:extLst>
          </p:cNvPr>
          <p:cNvPicPr>
            <a:picLocks noChangeAspect="1"/>
          </p:cNvPicPr>
          <p:nvPr/>
        </p:nvPicPr>
        <p:blipFill>
          <a:blip r:embed="rId3"/>
          <a:stretch>
            <a:fillRect/>
          </a:stretch>
        </p:blipFill>
        <p:spPr>
          <a:xfrm>
            <a:off x="5534288" y="2868970"/>
            <a:ext cx="2433638" cy="2143125"/>
          </a:xfrm>
          <a:prstGeom prst="rect">
            <a:avLst/>
          </a:prstGeom>
        </p:spPr>
      </p:pic>
      <p:pic>
        <p:nvPicPr>
          <p:cNvPr id="11" name="Picture 10">
            <a:extLst>
              <a:ext uri="{FF2B5EF4-FFF2-40B4-BE49-F238E27FC236}">
                <a16:creationId xmlns:a16="http://schemas.microsoft.com/office/drawing/2014/main" id="{087C6559-DFD0-6246-66A8-1A41E44AD034}"/>
              </a:ext>
            </a:extLst>
          </p:cNvPr>
          <p:cNvPicPr>
            <a:picLocks noChangeAspect="1"/>
          </p:cNvPicPr>
          <p:nvPr/>
        </p:nvPicPr>
        <p:blipFill>
          <a:blip r:embed="rId4"/>
          <a:stretch>
            <a:fillRect/>
          </a:stretch>
        </p:blipFill>
        <p:spPr>
          <a:xfrm>
            <a:off x="3369797" y="2741774"/>
            <a:ext cx="4400550" cy="2085975"/>
          </a:xfrm>
          <a:prstGeom prst="rect">
            <a:avLst/>
          </a:prstGeom>
        </p:spPr>
      </p:pic>
      <p:pic>
        <p:nvPicPr>
          <p:cNvPr id="13" name="Picture 12">
            <a:extLst>
              <a:ext uri="{FF2B5EF4-FFF2-40B4-BE49-F238E27FC236}">
                <a16:creationId xmlns:a16="http://schemas.microsoft.com/office/drawing/2014/main" id="{A95DBA59-DAE8-D037-FD2D-108940116149}"/>
              </a:ext>
            </a:extLst>
          </p:cNvPr>
          <p:cNvPicPr>
            <a:picLocks noChangeAspect="1"/>
          </p:cNvPicPr>
          <p:nvPr/>
        </p:nvPicPr>
        <p:blipFill>
          <a:blip r:embed="rId5"/>
          <a:stretch>
            <a:fillRect/>
          </a:stretch>
        </p:blipFill>
        <p:spPr>
          <a:xfrm>
            <a:off x="6638002" y="3435639"/>
            <a:ext cx="3619500" cy="847725"/>
          </a:xfrm>
          <a:prstGeom prst="rect">
            <a:avLst/>
          </a:prstGeom>
        </p:spPr>
      </p:pic>
      <p:pic>
        <p:nvPicPr>
          <p:cNvPr id="17" name="Picture 16">
            <a:extLst>
              <a:ext uri="{FF2B5EF4-FFF2-40B4-BE49-F238E27FC236}">
                <a16:creationId xmlns:a16="http://schemas.microsoft.com/office/drawing/2014/main" id="{0D395E39-BDBC-4932-5A84-52E6950EC4A4}"/>
              </a:ext>
            </a:extLst>
          </p:cNvPr>
          <p:cNvPicPr>
            <a:picLocks noChangeAspect="1"/>
          </p:cNvPicPr>
          <p:nvPr/>
        </p:nvPicPr>
        <p:blipFill>
          <a:blip r:embed="rId6"/>
          <a:stretch>
            <a:fillRect/>
          </a:stretch>
        </p:blipFill>
        <p:spPr>
          <a:xfrm>
            <a:off x="6922565" y="1737796"/>
            <a:ext cx="2005013" cy="2100263"/>
          </a:xfrm>
          <a:prstGeom prst="rect">
            <a:avLst/>
          </a:prstGeom>
        </p:spPr>
      </p:pic>
      <p:pic>
        <p:nvPicPr>
          <p:cNvPr id="19" name="Picture 18">
            <a:extLst>
              <a:ext uri="{FF2B5EF4-FFF2-40B4-BE49-F238E27FC236}">
                <a16:creationId xmlns:a16="http://schemas.microsoft.com/office/drawing/2014/main" id="{ABE1AF27-4BB9-C9FB-2AD6-92F9B6D5834D}"/>
              </a:ext>
            </a:extLst>
          </p:cNvPr>
          <p:cNvPicPr>
            <a:picLocks noChangeAspect="1"/>
          </p:cNvPicPr>
          <p:nvPr/>
        </p:nvPicPr>
        <p:blipFill>
          <a:blip r:embed="rId7"/>
          <a:stretch>
            <a:fillRect/>
          </a:stretch>
        </p:blipFill>
        <p:spPr>
          <a:xfrm>
            <a:off x="3400289" y="1265738"/>
            <a:ext cx="4419600" cy="1114425"/>
          </a:xfrm>
          <a:prstGeom prst="rect">
            <a:avLst/>
          </a:prstGeom>
        </p:spPr>
      </p:pic>
      <p:pic>
        <p:nvPicPr>
          <p:cNvPr id="24" name="Picture 23">
            <a:extLst>
              <a:ext uri="{FF2B5EF4-FFF2-40B4-BE49-F238E27FC236}">
                <a16:creationId xmlns:a16="http://schemas.microsoft.com/office/drawing/2014/main" id="{83D24B4C-0997-B814-26DC-5CEA5FA97871}"/>
              </a:ext>
            </a:extLst>
          </p:cNvPr>
          <p:cNvPicPr>
            <a:picLocks noChangeAspect="1"/>
          </p:cNvPicPr>
          <p:nvPr/>
        </p:nvPicPr>
        <p:blipFill>
          <a:blip r:embed="rId8"/>
          <a:stretch>
            <a:fillRect/>
          </a:stretch>
        </p:blipFill>
        <p:spPr>
          <a:xfrm>
            <a:off x="4212310" y="2389326"/>
            <a:ext cx="2600325" cy="700088"/>
          </a:xfrm>
          <a:prstGeom prst="rect">
            <a:avLst/>
          </a:prstGeom>
        </p:spPr>
      </p:pic>
      <p:pic>
        <p:nvPicPr>
          <p:cNvPr id="25" name="Picture 24">
            <a:extLst>
              <a:ext uri="{FF2B5EF4-FFF2-40B4-BE49-F238E27FC236}">
                <a16:creationId xmlns:a16="http://schemas.microsoft.com/office/drawing/2014/main" id="{26D5B3A6-4B10-841E-A711-57053CDBD1EC}"/>
              </a:ext>
            </a:extLst>
          </p:cNvPr>
          <p:cNvPicPr>
            <a:picLocks noChangeAspect="1"/>
          </p:cNvPicPr>
          <p:nvPr/>
        </p:nvPicPr>
        <p:blipFill>
          <a:blip r:embed="rId9"/>
          <a:stretch>
            <a:fillRect/>
          </a:stretch>
        </p:blipFill>
        <p:spPr>
          <a:xfrm>
            <a:off x="3239653" y="1927342"/>
            <a:ext cx="2371725" cy="862013"/>
          </a:xfrm>
          <a:prstGeom prst="rect">
            <a:avLst/>
          </a:prstGeom>
        </p:spPr>
      </p:pic>
    </p:spTree>
    <p:extLst>
      <p:ext uri="{BB962C8B-B14F-4D97-AF65-F5344CB8AC3E}">
        <p14:creationId xmlns:p14="http://schemas.microsoft.com/office/powerpoint/2010/main" val="319677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B9FC8E-544D-0F2C-7BF6-3A08474E7CB5}"/>
              </a:ext>
            </a:extLst>
          </p:cNvPr>
          <p:cNvPicPr>
            <a:picLocks noChangeAspect="1"/>
          </p:cNvPicPr>
          <p:nvPr/>
        </p:nvPicPr>
        <p:blipFill>
          <a:blip r:embed="rId3"/>
          <a:stretch>
            <a:fillRect/>
          </a:stretch>
        </p:blipFill>
        <p:spPr>
          <a:xfrm>
            <a:off x="6715319" y="3030908"/>
            <a:ext cx="3419475" cy="3205163"/>
          </a:xfrm>
          <a:prstGeom prst="rect">
            <a:avLst/>
          </a:prstGeom>
        </p:spPr>
      </p:pic>
      <p:pic>
        <p:nvPicPr>
          <p:cNvPr id="12" name="Picture 11">
            <a:extLst>
              <a:ext uri="{FF2B5EF4-FFF2-40B4-BE49-F238E27FC236}">
                <a16:creationId xmlns:a16="http://schemas.microsoft.com/office/drawing/2014/main" id="{D824BC2C-3FD2-D3AC-6CAF-7F9C71497688}"/>
              </a:ext>
            </a:extLst>
          </p:cNvPr>
          <p:cNvPicPr>
            <a:picLocks noChangeAspect="1"/>
          </p:cNvPicPr>
          <p:nvPr/>
        </p:nvPicPr>
        <p:blipFill>
          <a:blip r:embed="rId4"/>
          <a:stretch>
            <a:fillRect/>
          </a:stretch>
        </p:blipFill>
        <p:spPr>
          <a:xfrm>
            <a:off x="5085128" y="4297992"/>
            <a:ext cx="1143000" cy="2471738"/>
          </a:xfrm>
          <a:prstGeom prst="rect">
            <a:avLst/>
          </a:prstGeom>
        </p:spPr>
      </p:pic>
      <p:pic>
        <p:nvPicPr>
          <p:cNvPr id="33" name="Picture 32">
            <a:extLst>
              <a:ext uri="{FF2B5EF4-FFF2-40B4-BE49-F238E27FC236}">
                <a16:creationId xmlns:a16="http://schemas.microsoft.com/office/drawing/2014/main" id="{FA845B75-97B4-00B8-7402-3807AD42E1DC}"/>
              </a:ext>
            </a:extLst>
          </p:cNvPr>
          <p:cNvPicPr>
            <a:picLocks noChangeAspect="1"/>
          </p:cNvPicPr>
          <p:nvPr/>
        </p:nvPicPr>
        <p:blipFill>
          <a:blip r:embed="rId5"/>
          <a:stretch>
            <a:fillRect/>
          </a:stretch>
        </p:blipFill>
        <p:spPr>
          <a:xfrm>
            <a:off x="6849260" y="1032678"/>
            <a:ext cx="1824038" cy="2614613"/>
          </a:xfrm>
          <a:prstGeom prst="rect">
            <a:avLst/>
          </a:prstGeom>
        </p:spPr>
      </p:pic>
      <p:sp>
        <p:nvSpPr>
          <p:cNvPr id="34" name="TextBox 33">
            <a:extLst>
              <a:ext uri="{FF2B5EF4-FFF2-40B4-BE49-F238E27FC236}">
                <a16:creationId xmlns:a16="http://schemas.microsoft.com/office/drawing/2014/main" id="{2205E7C2-0502-EEFA-E423-E83AA117341D}"/>
              </a:ext>
            </a:extLst>
          </p:cNvPr>
          <p:cNvSpPr txBox="1"/>
          <p:nvPr/>
        </p:nvSpPr>
        <p:spPr>
          <a:xfrm rot="16200000">
            <a:off x="-3229489"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Labels - Summary</a:t>
            </a:r>
          </a:p>
        </p:txBody>
      </p:sp>
      <p:pic>
        <p:nvPicPr>
          <p:cNvPr id="19" name="Picture 18">
            <a:extLst>
              <a:ext uri="{FF2B5EF4-FFF2-40B4-BE49-F238E27FC236}">
                <a16:creationId xmlns:a16="http://schemas.microsoft.com/office/drawing/2014/main" id="{37FF14CF-4FC6-6674-2393-6DA8468FC8E3}"/>
              </a:ext>
            </a:extLst>
          </p:cNvPr>
          <p:cNvPicPr>
            <a:picLocks noChangeAspect="1"/>
          </p:cNvPicPr>
          <p:nvPr/>
        </p:nvPicPr>
        <p:blipFill>
          <a:blip r:embed="rId6"/>
          <a:stretch>
            <a:fillRect/>
          </a:stretch>
        </p:blipFill>
        <p:spPr>
          <a:xfrm>
            <a:off x="7661105" y="1028513"/>
            <a:ext cx="2905125" cy="2224088"/>
          </a:xfrm>
          <a:prstGeom prst="rect">
            <a:avLst/>
          </a:prstGeom>
        </p:spPr>
      </p:pic>
      <p:pic>
        <p:nvPicPr>
          <p:cNvPr id="11" name="Picture 10">
            <a:extLst>
              <a:ext uri="{FF2B5EF4-FFF2-40B4-BE49-F238E27FC236}">
                <a16:creationId xmlns:a16="http://schemas.microsoft.com/office/drawing/2014/main" id="{1D1D8E7E-83E7-BE5F-2578-227B907579D3}"/>
              </a:ext>
            </a:extLst>
          </p:cNvPr>
          <p:cNvPicPr>
            <a:picLocks noChangeAspect="1"/>
          </p:cNvPicPr>
          <p:nvPr/>
        </p:nvPicPr>
        <p:blipFill>
          <a:blip r:embed="rId7"/>
          <a:stretch>
            <a:fillRect/>
          </a:stretch>
        </p:blipFill>
        <p:spPr>
          <a:xfrm>
            <a:off x="6637113" y="2495"/>
            <a:ext cx="2319338" cy="1181100"/>
          </a:xfrm>
          <a:prstGeom prst="rect">
            <a:avLst/>
          </a:prstGeom>
        </p:spPr>
      </p:pic>
      <p:pic>
        <p:nvPicPr>
          <p:cNvPr id="2" name="Picture 1">
            <a:extLst>
              <a:ext uri="{FF2B5EF4-FFF2-40B4-BE49-F238E27FC236}">
                <a16:creationId xmlns:a16="http://schemas.microsoft.com/office/drawing/2014/main" id="{A1108E35-7385-0EDE-C87E-E3F97B3AFCCA}"/>
              </a:ext>
            </a:extLst>
          </p:cNvPr>
          <p:cNvPicPr>
            <a:picLocks noChangeAspect="1"/>
          </p:cNvPicPr>
          <p:nvPr/>
        </p:nvPicPr>
        <p:blipFill>
          <a:blip r:embed="rId8"/>
          <a:stretch>
            <a:fillRect/>
          </a:stretch>
        </p:blipFill>
        <p:spPr>
          <a:xfrm>
            <a:off x="5142860" y="3580589"/>
            <a:ext cx="2190750" cy="1347788"/>
          </a:xfrm>
          <a:prstGeom prst="rect">
            <a:avLst/>
          </a:prstGeom>
        </p:spPr>
      </p:pic>
    </p:spTree>
    <p:extLst>
      <p:ext uri="{BB962C8B-B14F-4D97-AF65-F5344CB8AC3E}">
        <p14:creationId xmlns:p14="http://schemas.microsoft.com/office/powerpoint/2010/main" val="247986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10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42D7624-C85C-7ED9-2788-0DE25CA3E2B1}"/>
              </a:ext>
            </a:extLst>
          </p:cNvPr>
          <p:cNvPicPr>
            <a:picLocks noChangeAspect="1"/>
          </p:cNvPicPr>
          <p:nvPr/>
        </p:nvPicPr>
        <p:blipFill>
          <a:blip r:embed="rId3"/>
          <a:stretch>
            <a:fillRect/>
          </a:stretch>
        </p:blipFill>
        <p:spPr>
          <a:xfrm>
            <a:off x="6715319" y="3030908"/>
            <a:ext cx="3419475" cy="3205163"/>
          </a:xfrm>
          <a:prstGeom prst="rect">
            <a:avLst/>
          </a:prstGeom>
        </p:spPr>
      </p:pic>
      <p:pic>
        <p:nvPicPr>
          <p:cNvPr id="2" name="Picture 1">
            <a:extLst>
              <a:ext uri="{FF2B5EF4-FFF2-40B4-BE49-F238E27FC236}">
                <a16:creationId xmlns:a16="http://schemas.microsoft.com/office/drawing/2014/main" id="{FD6AB006-785E-52BA-70DB-D89AA35D468D}"/>
              </a:ext>
            </a:extLst>
          </p:cNvPr>
          <p:cNvPicPr>
            <a:picLocks noChangeAspect="1"/>
          </p:cNvPicPr>
          <p:nvPr/>
        </p:nvPicPr>
        <p:blipFill>
          <a:blip r:embed="rId4"/>
          <a:stretch>
            <a:fillRect/>
          </a:stretch>
        </p:blipFill>
        <p:spPr>
          <a:xfrm>
            <a:off x="5085128" y="4297992"/>
            <a:ext cx="1143000" cy="2471738"/>
          </a:xfrm>
          <a:prstGeom prst="rect">
            <a:avLst/>
          </a:prstGeom>
        </p:spPr>
      </p:pic>
      <p:pic>
        <p:nvPicPr>
          <p:cNvPr id="3" name="Picture 2">
            <a:extLst>
              <a:ext uri="{FF2B5EF4-FFF2-40B4-BE49-F238E27FC236}">
                <a16:creationId xmlns:a16="http://schemas.microsoft.com/office/drawing/2014/main" id="{02B7BB60-DDF9-03DB-FF8A-EAC328A5C67E}"/>
              </a:ext>
            </a:extLst>
          </p:cNvPr>
          <p:cNvPicPr>
            <a:picLocks noChangeAspect="1"/>
          </p:cNvPicPr>
          <p:nvPr/>
        </p:nvPicPr>
        <p:blipFill>
          <a:blip r:embed="rId5"/>
          <a:stretch>
            <a:fillRect/>
          </a:stretch>
        </p:blipFill>
        <p:spPr>
          <a:xfrm>
            <a:off x="2635296" y="5297541"/>
            <a:ext cx="2476500" cy="1595438"/>
          </a:xfrm>
          <a:prstGeom prst="rect">
            <a:avLst/>
          </a:prstGeom>
        </p:spPr>
      </p:pic>
      <p:pic>
        <p:nvPicPr>
          <p:cNvPr id="5" name="Picture 4">
            <a:extLst>
              <a:ext uri="{FF2B5EF4-FFF2-40B4-BE49-F238E27FC236}">
                <a16:creationId xmlns:a16="http://schemas.microsoft.com/office/drawing/2014/main" id="{BCEA883B-4DA8-5BC6-419C-93E4BC05F268}"/>
              </a:ext>
            </a:extLst>
          </p:cNvPr>
          <p:cNvPicPr>
            <a:picLocks noChangeAspect="1"/>
          </p:cNvPicPr>
          <p:nvPr/>
        </p:nvPicPr>
        <p:blipFill>
          <a:blip r:embed="rId6"/>
          <a:stretch>
            <a:fillRect/>
          </a:stretch>
        </p:blipFill>
        <p:spPr>
          <a:xfrm>
            <a:off x="3073836" y="2144722"/>
            <a:ext cx="1143000" cy="2762250"/>
          </a:xfrm>
          <a:prstGeom prst="rect">
            <a:avLst/>
          </a:prstGeom>
        </p:spPr>
      </p:pic>
      <p:pic>
        <p:nvPicPr>
          <p:cNvPr id="13" name="Picture 12">
            <a:extLst>
              <a:ext uri="{FF2B5EF4-FFF2-40B4-BE49-F238E27FC236}">
                <a16:creationId xmlns:a16="http://schemas.microsoft.com/office/drawing/2014/main" id="{B51D61FB-6F44-D238-678F-7B2B5175E75F}"/>
              </a:ext>
            </a:extLst>
          </p:cNvPr>
          <p:cNvPicPr>
            <a:picLocks noChangeAspect="1"/>
          </p:cNvPicPr>
          <p:nvPr/>
        </p:nvPicPr>
        <p:blipFill>
          <a:blip r:embed="rId7"/>
          <a:stretch>
            <a:fillRect/>
          </a:stretch>
        </p:blipFill>
        <p:spPr>
          <a:xfrm>
            <a:off x="3153791" y="1018279"/>
            <a:ext cx="3895725" cy="2347913"/>
          </a:xfrm>
          <a:prstGeom prst="rect">
            <a:avLst/>
          </a:prstGeom>
        </p:spPr>
      </p:pic>
      <p:pic>
        <p:nvPicPr>
          <p:cNvPr id="15" name="Picture 14">
            <a:extLst>
              <a:ext uri="{FF2B5EF4-FFF2-40B4-BE49-F238E27FC236}">
                <a16:creationId xmlns:a16="http://schemas.microsoft.com/office/drawing/2014/main" id="{20C9AADA-389A-84A7-2825-9DB92B8CB6E4}"/>
              </a:ext>
            </a:extLst>
          </p:cNvPr>
          <p:cNvPicPr>
            <a:picLocks noChangeAspect="1"/>
          </p:cNvPicPr>
          <p:nvPr/>
        </p:nvPicPr>
        <p:blipFill>
          <a:blip r:embed="rId8"/>
          <a:stretch>
            <a:fillRect/>
          </a:stretch>
        </p:blipFill>
        <p:spPr>
          <a:xfrm>
            <a:off x="1274936" y="2153901"/>
            <a:ext cx="1885950" cy="3100388"/>
          </a:xfrm>
          <a:prstGeom prst="rect">
            <a:avLst/>
          </a:prstGeom>
        </p:spPr>
      </p:pic>
      <p:pic>
        <p:nvPicPr>
          <p:cNvPr id="33" name="Picture 32">
            <a:extLst>
              <a:ext uri="{FF2B5EF4-FFF2-40B4-BE49-F238E27FC236}">
                <a16:creationId xmlns:a16="http://schemas.microsoft.com/office/drawing/2014/main" id="{FA845B75-97B4-00B8-7402-3807AD42E1DC}"/>
              </a:ext>
            </a:extLst>
          </p:cNvPr>
          <p:cNvPicPr>
            <a:picLocks noChangeAspect="1"/>
          </p:cNvPicPr>
          <p:nvPr/>
        </p:nvPicPr>
        <p:blipFill>
          <a:blip r:embed="rId9"/>
          <a:stretch>
            <a:fillRect/>
          </a:stretch>
        </p:blipFill>
        <p:spPr>
          <a:xfrm>
            <a:off x="6849260" y="1032678"/>
            <a:ext cx="1824038" cy="2614613"/>
          </a:xfrm>
          <a:prstGeom prst="rect">
            <a:avLst/>
          </a:prstGeom>
        </p:spPr>
      </p:pic>
      <p:pic>
        <p:nvPicPr>
          <p:cNvPr id="7" name="Picture 6">
            <a:extLst>
              <a:ext uri="{FF2B5EF4-FFF2-40B4-BE49-F238E27FC236}">
                <a16:creationId xmlns:a16="http://schemas.microsoft.com/office/drawing/2014/main" id="{7B42F5AA-F30C-C688-3BF3-C72613FF805E}"/>
              </a:ext>
            </a:extLst>
          </p:cNvPr>
          <p:cNvPicPr>
            <a:picLocks noChangeAspect="1"/>
          </p:cNvPicPr>
          <p:nvPr/>
        </p:nvPicPr>
        <p:blipFill>
          <a:blip r:embed="rId10"/>
          <a:stretch>
            <a:fillRect/>
          </a:stretch>
        </p:blipFill>
        <p:spPr>
          <a:xfrm>
            <a:off x="2488474" y="0"/>
            <a:ext cx="2986088" cy="1162050"/>
          </a:xfrm>
          <a:prstGeom prst="rect">
            <a:avLst/>
          </a:prstGeom>
        </p:spPr>
      </p:pic>
      <p:pic>
        <p:nvPicPr>
          <p:cNvPr id="17" name="Picture 16">
            <a:extLst>
              <a:ext uri="{FF2B5EF4-FFF2-40B4-BE49-F238E27FC236}">
                <a16:creationId xmlns:a16="http://schemas.microsoft.com/office/drawing/2014/main" id="{9C21AD52-CA00-D8ED-D749-65E48BC36FEB}"/>
              </a:ext>
            </a:extLst>
          </p:cNvPr>
          <p:cNvPicPr>
            <a:picLocks noChangeAspect="1"/>
          </p:cNvPicPr>
          <p:nvPr/>
        </p:nvPicPr>
        <p:blipFill>
          <a:blip r:embed="rId11"/>
          <a:stretch>
            <a:fillRect/>
          </a:stretch>
        </p:blipFill>
        <p:spPr>
          <a:xfrm>
            <a:off x="8555206" y="819688"/>
            <a:ext cx="3524250" cy="495300"/>
          </a:xfrm>
          <a:prstGeom prst="rect">
            <a:avLst/>
          </a:prstGeom>
        </p:spPr>
      </p:pic>
      <p:sp>
        <p:nvSpPr>
          <p:cNvPr id="34" name="TextBox 33">
            <a:extLst>
              <a:ext uri="{FF2B5EF4-FFF2-40B4-BE49-F238E27FC236}">
                <a16:creationId xmlns:a16="http://schemas.microsoft.com/office/drawing/2014/main" id="{2205E7C2-0502-EEFA-E423-E83AA117341D}"/>
              </a:ext>
            </a:extLst>
          </p:cNvPr>
          <p:cNvSpPr txBox="1"/>
          <p:nvPr/>
        </p:nvSpPr>
        <p:spPr>
          <a:xfrm rot="16200000">
            <a:off x="-3229489" y="3228946"/>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Labels - More Details</a:t>
            </a:r>
          </a:p>
        </p:txBody>
      </p:sp>
      <p:pic>
        <p:nvPicPr>
          <p:cNvPr id="36" name="Picture 35">
            <a:extLst>
              <a:ext uri="{FF2B5EF4-FFF2-40B4-BE49-F238E27FC236}">
                <a16:creationId xmlns:a16="http://schemas.microsoft.com/office/drawing/2014/main" id="{292A333E-B5F2-3B9A-40B1-467EDD69810D}"/>
              </a:ext>
            </a:extLst>
          </p:cNvPr>
          <p:cNvPicPr>
            <a:picLocks noChangeAspect="1"/>
          </p:cNvPicPr>
          <p:nvPr/>
        </p:nvPicPr>
        <p:blipFill>
          <a:blip r:embed="rId12"/>
          <a:stretch>
            <a:fillRect/>
          </a:stretch>
        </p:blipFill>
        <p:spPr>
          <a:xfrm>
            <a:off x="4129232" y="3051511"/>
            <a:ext cx="2952750" cy="1143000"/>
          </a:xfrm>
          <a:prstGeom prst="rect">
            <a:avLst/>
          </a:prstGeom>
        </p:spPr>
      </p:pic>
      <p:pic>
        <p:nvPicPr>
          <p:cNvPr id="4" name="Picture 3">
            <a:extLst>
              <a:ext uri="{FF2B5EF4-FFF2-40B4-BE49-F238E27FC236}">
                <a16:creationId xmlns:a16="http://schemas.microsoft.com/office/drawing/2014/main" id="{2779727D-BB78-7C6C-1DB1-36B2E63B662D}"/>
              </a:ext>
            </a:extLst>
          </p:cNvPr>
          <p:cNvPicPr>
            <a:picLocks noChangeAspect="1"/>
          </p:cNvPicPr>
          <p:nvPr/>
        </p:nvPicPr>
        <p:blipFill>
          <a:blip r:embed="rId13"/>
          <a:stretch>
            <a:fillRect/>
          </a:stretch>
        </p:blipFill>
        <p:spPr>
          <a:xfrm>
            <a:off x="5474562" y="1038078"/>
            <a:ext cx="2019300" cy="2219325"/>
          </a:xfrm>
          <a:prstGeom prst="rect">
            <a:avLst/>
          </a:prstGeom>
        </p:spPr>
      </p:pic>
      <p:pic>
        <p:nvPicPr>
          <p:cNvPr id="8" name="Picture 7">
            <a:extLst>
              <a:ext uri="{FF2B5EF4-FFF2-40B4-BE49-F238E27FC236}">
                <a16:creationId xmlns:a16="http://schemas.microsoft.com/office/drawing/2014/main" id="{2E330C56-9EF2-845A-D893-3821785E39B2}"/>
              </a:ext>
            </a:extLst>
          </p:cNvPr>
          <p:cNvPicPr>
            <a:picLocks noChangeAspect="1"/>
          </p:cNvPicPr>
          <p:nvPr/>
        </p:nvPicPr>
        <p:blipFill>
          <a:blip r:embed="rId14"/>
          <a:stretch>
            <a:fillRect/>
          </a:stretch>
        </p:blipFill>
        <p:spPr>
          <a:xfrm>
            <a:off x="7661105" y="1027825"/>
            <a:ext cx="2905125" cy="2224088"/>
          </a:xfrm>
          <a:prstGeom prst="rect">
            <a:avLst/>
          </a:prstGeom>
        </p:spPr>
      </p:pic>
      <p:pic>
        <p:nvPicPr>
          <p:cNvPr id="11" name="Picture 10">
            <a:extLst>
              <a:ext uri="{FF2B5EF4-FFF2-40B4-BE49-F238E27FC236}">
                <a16:creationId xmlns:a16="http://schemas.microsoft.com/office/drawing/2014/main" id="{1D1D8E7E-83E7-BE5F-2578-227B907579D3}"/>
              </a:ext>
            </a:extLst>
          </p:cNvPr>
          <p:cNvPicPr>
            <a:picLocks noChangeAspect="1"/>
          </p:cNvPicPr>
          <p:nvPr/>
        </p:nvPicPr>
        <p:blipFill>
          <a:blip r:embed="rId15"/>
          <a:stretch>
            <a:fillRect/>
          </a:stretch>
        </p:blipFill>
        <p:spPr>
          <a:xfrm>
            <a:off x="6637113" y="2495"/>
            <a:ext cx="2319338" cy="1181100"/>
          </a:xfrm>
          <a:prstGeom prst="rect">
            <a:avLst/>
          </a:prstGeom>
        </p:spPr>
      </p:pic>
      <p:grpSp>
        <p:nvGrpSpPr>
          <p:cNvPr id="20" name="Group 19">
            <a:extLst>
              <a:ext uri="{FF2B5EF4-FFF2-40B4-BE49-F238E27FC236}">
                <a16:creationId xmlns:a16="http://schemas.microsoft.com/office/drawing/2014/main" id="{DF1D99D3-6F61-B205-9AA3-6B229E252958}"/>
              </a:ext>
            </a:extLst>
          </p:cNvPr>
          <p:cNvGrpSpPr/>
          <p:nvPr/>
        </p:nvGrpSpPr>
        <p:grpSpPr>
          <a:xfrm>
            <a:off x="3973069" y="3301143"/>
            <a:ext cx="376238" cy="1545611"/>
            <a:chOff x="3973069" y="3301143"/>
            <a:chExt cx="376238" cy="1545611"/>
          </a:xfrm>
        </p:grpSpPr>
        <p:pic>
          <p:nvPicPr>
            <p:cNvPr id="12" name="Picture 11">
              <a:extLst>
                <a:ext uri="{FF2B5EF4-FFF2-40B4-BE49-F238E27FC236}">
                  <a16:creationId xmlns:a16="http://schemas.microsoft.com/office/drawing/2014/main" id="{E4947D2A-BDEA-14A8-FD4D-3D89E131C517}"/>
                </a:ext>
              </a:extLst>
            </p:cNvPr>
            <p:cNvPicPr>
              <a:picLocks noChangeAspect="1"/>
            </p:cNvPicPr>
            <p:nvPr/>
          </p:nvPicPr>
          <p:blipFill>
            <a:blip r:embed="rId16"/>
            <a:stretch>
              <a:fillRect/>
            </a:stretch>
          </p:blipFill>
          <p:spPr>
            <a:xfrm>
              <a:off x="3973069" y="3301143"/>
              <a:ext cx="376238" cy="481013"/>
            </a:xfrm>
            <a:prstGeom prst="rect">
              <a:avLst/>
            </a:prstGeom>
          </p:spPr>
        </p:pic>
        <p:pic>
          <p:nvPicPr>
            <p:cNvPr id="16" name="Picture 15">
              <a:extLst>
                <a:ext uri="{FF2B5EF4-FFF2-40B4-BE49-F238E27FC236}">
                  <a16:creationId xmlns:a16="http://schemas.microsoft.com/office/drawing/2014/main" id="{72F5463E-D798-3F45-C2BF-A2D960CD381C}"/>
                </a:ext>
              </a:extLst>
            </p:cNvPr>
            <p:cNvPicPr>
              <a:picLocks noChangeAspect="1"/>
            </p:cNvPicPr>
            <p:nvPr/>
          </p:nvPicPr>
          <p:blipFill>
            <a:blip r:embed="rId17"/>
            <a:stretch>
              <a:fillRect/>
            </a:stretch>
          </p:blipFill>
          <p:spPr>
            <a:xfrm>
              <a:off x="3973069" y="4365741"/>
              <a:ext cx="376238" cy="481013"/>
            </a:xfrm>
            <a:prstGeom prst="rect">
              <a:avLst/>
            </a:prstGeom>
          </p:spPr>
        </p:pic>
        <p:pic>
          <p:nvPicPr>
            <p:cNvPr id="19" name="Picture 18">
              <a:extLst>
                <a:ext uri="{FF2B5EF4-FFF2-40B4-BE49-F238E27FC236}">
                  <a16:creationId xmlns:a16="http://schemas.microsoft.com/office/drawing/2014/main" id="{1BC8A2BA-EAC8-CE25-81C5-9BFB34B41796}"/>
                </a:ext>
              </a:extLst>
            </p:cNvPr>
            <p:cNvPicPr>
              <a:picLocks noChangeAspect="1"/>
            </p:cNvPicPr>
            <p:nvPr/>
          </p:nvPicPr>
          <p:blipFill>
            <a:blip r:embed="rId18"/>
            <a:stretch>
              <a:fillRect/>
            </a:stretch>
          </p:blipFill>
          <p:spPr>
            <a:xfrm>
              <a:off x="3973069" y="3833442"/>
              <a:ext cx="376238" cy="481013"/>
            </a:xfrm>
            <a:prstGeom prst="rect">
              <a:avLst/>
            </a:prstGeom>
          </p:spPr>
        </p:pic>
      </p:grpSp>
      <p:pic>
        <p:nvPicPr>
          <p:cNvPr id="14" name="Picture 13">
            <a:extLst>
              <a:ext uri="{FF2B5EF4-FFF2-40B4-BE49-F238E27FC236}">
                <a16:creationId xmlns:a16="http://schemas.microsoft.com/office/drawing/2014/main" id="{D49E4966-3758-E077-37DA-B9EEFB13540D}"/>
              </a:ext>
            </a:extLst>
          </p:cNvPr>
          <p:cNvPicPr>
            <a:picLocks noChangeAspect="1"/>
          </p:cNvPicPr>
          <p:nvPr/>
        </p:nvPicPr>
        <p:blipFill>
          <a:blip r:embed="rId19"/>
          <a:stretch>
            <a:fillRect/>
          </a:stretch>
        </p:blipFill>
        <p:spPr>
          <a:xfrm>
            <a:off x="5142860" y="3580589"/>
            <a:ext cx="2190750" cy="1347788"/>
          </a:xfrm>
          <a:prstGeom prst="rect">
            <a:avLst/>
          </a:prstGeom>
        </p:spPr>
      </p:pic>
      <p:pic>
        <p:nvPicPr>
          <p:cNvPr id="6" name="Picture 5">
            <a:extLst>
              <a:ext uri="{FF2B5EF4-FFF2-40B4-BE49-F238E27FC236}">
                <a16:creationId xmlns:a16="http://schemas.microsoft.com/office/drawing/2014/main" id="{404E72BC-4717-BC9C-4531-4ECFD8BDF8E9}"/>
              </a:ext>
            </a:extLst>
          </p:cNvPr>
          <p:cNvPicPr>
            <a:picLocks noChangeAspect="1"/>
          </p:cNvPicPr>
          <p:nvPr/>
        </p:nvPicPr>
        <p:blipFill>
          <a:blip r:embed="rId20"/>
          <a:stretch>
            <a:fillRect/>
          </a:stretch>
        </p:blipFill>
        <p:spPr>
          <a:xfrm>
            <a:off x="8006186" y="3192357"/>
            <a:ext cx="3348038" cy="1433513"/>
          </a:xfrm>
          <a:prstGeom prst="rect">
            <a:avLst/>
          </a:prstGeom>
        </p:spPr>
      </p:pic>
    </p:spTree>
    <p:extLst>
      <p:ext uri="{BB962C8B-B14F-4D97-AF65-F5344CB8AC3E}">
        <p14:creationId xmlns:p14="http://schemas.microsoft.com/office/powerpoint/2010/main" val="304143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righ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42D7624-C85C-7ED9-2788-0DE25CA3E2B1}"/>
              </a:ext>
            </a:extLst>
          </p:cNvPr>
          <p:cNvPicPr>
            <a:picLocks noChangeAspect="1"/>
          </p:cNvPicPr>
          <p:nvPr/>
        </p:nvPicPr>
        <p:blipFill>
          <a:blip r:embed="rId3"/>
          <a:stretch>
            <a:fillRect/>
          </a:stretch>
        </p:blipFill>
        <p:spPr>
          <a:xfrm>
            <a:off x="6715319" y="3030908"/>
            <a:ext cx="3419475" cy="3205163"/>
          </a:xfrm>
          <a:prstGeom prst="rect">
            <a:avLst/>
          </a:prstGeom>
        </p:spPr>
      </p:pic>
      <p:pic>
        <p:nvPicPr>
          <p:cNvPr id="2" name="Picture 1">
            <a:extLst>
              <a:ext uri="{FF2B5EF4-FFF2-40B4-BE49-F238E27FC236}">
                <a16:creationId xmlns:a16="http://schemas.microsoft.com/office/drawing/2014/main" id="{FD6AB006-785E-52BA-70DB-D89AA35D468D}"/>
              </a:ext>
            </a:extLst>
          </p:cNvPr>
          <p:cNvPicPr>
            <a:picLocks noChangeAspect="1"/>
          </p:cNvPicPr>
          <p:nvPr/>
        </p:nvPicPr>
        <p:blipFill>
          <a:blip r:embed="rId4"/>
          <a:stretch>
            <a:fillRect/>
          </a:stretch>
        </p:blipFill>
        <p:spPr>
          <a:xfrm>
            <a:off x="5085128" y="4297992"/>
            <a:ext cx="1143000" cy="2471738"/>
          </a:xfrm>
          <a:prstGeom prst="rect">
            <a:avLst/>
          </a:prstGeom>
        </p:spPr>
      </p:pic>
      <p:pic>
        <p:nvPicPr>
          <p:cNvPr id="3" name="Picture 2">
            <a:extLst>
              <a:ext uri="{FF2B5EF4-FFF2-40B4-BE49-F238E27FC236}">
                <a16:creationId xmlns:a16="http://schemas.microsoft.com/office/drawing/2014/main" id="{02B7BB60-DDF9-03DB-FF8A-EAC328A5C67E}"/>
              </a:ext>
            </a:extLst>
          </p:cNvPr>
          <p:cNvPicPr>
            <a:picLocks noChangeAspect="1"/>
          </p:cNvPicPr>
          <p:nvPr/>
        </p:nvPicPr>
        <p:blipFill>
          <a:blip r:embed="rId5"/>
          <a:stretch>
            <a:fillRect/>
          </a:stretch>
        </p:blipFill>
        <p:spPr>
          <a:xfrm>
            <a:off x="2635296" y="5297541"/>
            <a:ext cx="2476500" cy="1595438"/>
          </a:xfrm>
          <a:prstGeom prst="rect">
            <a:avLst/>
          </a:prstGeom>
        </p:spPr>
      </p:pic>
      <p:pic>
        <p:nvPicPr>
          <p:cNvPr id="5" name="Picture 4">
            <a:extLst>
              <a:ext uri="{FF2B5EF4-FFF2-40B4-BE49-F238E27FC236}">
                <a16:creationId xmlns:a16="http://schemas.microsoft.com/office/drawing/2014/main" id="{BCEA883B-4DA8-5BC6-419C-93E4BC05F268}"/>
              </a:ext>
            </a:extLst>
          </p:cNvPr>
          <p:cNvPicPr>
            <a:picLocks noChangeAspect="1"/>
          </p:cNvPicPr>
          <p:nvPr/>
        </p:nvPicPr>
        <p:blipFill>
          <a:blip r:embed="rId6"/>
          <a:stretch>
            <a:fillRect/>
          </a:stretch>
        </p:blipFill>
        <p:spPr>
          <a:xfrm>
            <a:off x="3073836" y="2144722"/>
            <a:ext cx="1143000" cy="2762250"/>
          </a:xfrm>
          <a:prstGeom prst="rect">
            <a:avLst/>
          </a:prstGeom>
        </p:spPr>
      </p:pic>
      <p:pic>
        <p:nvPicPr>
          <p:cNvPr id="13" name="Picture 12">
            <a:extLst>
              <a:ext uri="{FF2B5EF4-FFF2-40B4-BE49-F238E27FC236}">
                <a16:creationId xmlns:a16="http://schemas.microsoft.com/office/drawing/2014/main" id="{B51D61FB-6F44-D238-678F-7B2B5175E75F}"/>
              </a:ext>
            </a:extLst>
          </p:cNvPr>
          <p:cNvPicPr>
            <a:picLocks noChangeAspect="1"/>
          </p:cNvPicPr>
          <p:nvPr/>
        </p:nvPicPr>
        <p:blipFill>
          <a:blip r:embed="rId7"/>
          <a:stretch>
            <a:fillRect/>
          </a:stretch>
        </p:blipFill>
        <p:spPr>
          <a:xfrm>
            <a:off x="3153791" y="1018279"/>
            <a:ext cx="3895725" cy="2347913"/>
          </a:xfrm>
          <a:prstGeom prst="rect">
            <a:avLst/>
          </a:prstGeom>
        </p:spPr>
      </p:pic>
      <p:pic>
        <p:nvPicPr>
          <p:cNvPr id="15" name="Picture 14">
            <a:extLst>
              <a:ext uri="{FF2B5EF4-FFF2-40B4-BE49-F238E27FC236}">
                <a16:creationId xmlns:a16="http://schemas.microsoft.com/office/drawing/2014/main" id="{20C9AADA-389A-84A7-2825-9DB92B8CB6E4}"/>
              </a:ext>
            </a:extLst>
          </p:cNvPr>
          <p:cNvPicPr>
            <a:picLocks noChangeAspect="1"/>
          </p:cNvPicPr>
          <p:nvPr/>
        </p:nvPicPr>
        <p:blipFill>
          <a:blip r:embed="rId8"/>
          <a:stretch>
            <a:fillRect/>
          </a:stretch>
        </p:blipFill>
        <p:spPr>
          <a:xfrm>
            <a:off x="1274936" y="2153901"/>
            <a:ext cx="1885950" cy="3100388"/>
          </a:xfrm>
          <a:prstGeom prst="rect">
            <a:avLst/>
          </a:prstGeom>
        </p:spPr>
      </p:pic>
      <p:pic>
        <p:nvPicPr>
          <p:cNvPr id="33" name="Picture 32">
            <a:extLst>
              <a:ext uri="{FF2B5EF4-FFF2-40B4-BE49-F238E27FC236}">
                <a16:creationId xmlns:a16="http://schemas.microsoft.com/office/drawing/2014/main" id="{FA845B75-97B4-00B8-7402-3807AD42E1DC}"/>
              </a:ext>
            </a:extLst>
          </p:cNvPr>
          <p:cNvPicPr>
            <a:picLocks noChangeAspect="1"/>
          </p:cNvPicPr>
          <p:nvPr/>
        </p:nvPicPr>
        <p:blipFill>
          <a:blip r:embed="rId9"/>
          <a:stretch>
            <a:fillRect/>
          </a:stretch>
        </p:blipFill>
        <p:spPr>
          <a:xfrm>
            <a:off x="6849260" y="1032678"/>
            <a:ext cx="1824038" cy="2614613"/>
          </a:xfrm>
          <a:prstGeom prst="rect">
            <a:avLst/>
          </a:prstGeom>
        </p:spPr>
      </p:pic>
      <p:pic>
        <p:nvPicPr>
          <p:cNvPr id="7" name="Picture 6">
            <a:extLst>
              <a:ext uri="{FF2B5EF4-FFF2-40B4-BE49-F238E27FC236}">
                <a16:creationId xmlns:a16="http://schemas.microsoft.com/office/drawing/2014/main" id="{7B42F5AA-F30C-C688-3BF3-C72613FF805E}"/>
              </a:ext>
            </a:extLst>
          </p:cNvPr>
          <p:cNvPicPr>
            <a:picLocks noChangeAspect="1"/>
          </p:cNvPicPr>
          <p:nvPr/>
        </p:nvPicPr>
        <p:blipFill>
          <a:blip r:embed="rId10"/>
          <a:stretch>
            <a:fillRect/>
          </a:stretch>
        </p:blipFill>
        <p:spPr>
          <a:xfrm>
            <a:off x="2488474" y="0"/>
            <a:ext cx="2986088" cy="1162050"/>
          </a:xfrm>
          <a:prstGeom prst="rect">
            <a:avLst/>
          </a:prstGeom>
        </p:spPr>
      </p:pic>
      <p:pic>
        <p:nvPicPr>
          <p:cNvPr id="17" name="Picture 16">
            <a:extLst>
              <a:ext uri="{FF2B5EF4-FFF2-40B4-BE49-F238E27FC236}">
                <a16:creationId xmlns:a16="http://schemas.microsoft.com/office/drawing/2014/main" id="{9C21AD52-CA00-D8ED-D749-65E48BC36FEB}"/>
              </a:ext>
            </a:extLst>
          </p:cNvPr>
          <p:cNvPicPr>
            <a:picLocks noChangeAspect="1"/>
          </p:cNvPicPr>
          <p:nvPr/>
        </p:nvPicPr>
        <p:blipFill>
          <a:blip r:embed="rId11"/>
          <a:stretch>
            <a:fillRect/>
          </a:stretch>
        </p:blipFill>
        <p:spPr>
          <a:xfrm>
            <a:off x="8555206" y="819688"/>
            <a:ext cx="3524250" cy="495300"/>
          </a:xfrm>
          <a:prstGeom prst="rect">
            <a:avLst/>
          </a:prstGeom>
        </p:spPr>
      </p:pic>
      <p:sp>
        <p:nvSpPr>
          <p:cNvPr id="34" name="TextBox 33">
            <a:extLst>
              <a:ext uri="{FF2B5EF4-FFF2-40B4-BE49-F238E27FC236}">
                <a16:creationId xmlns:a16="http://schemas.microsoft.com/office/drawing/2014/main" id="{2205E7C2-0502-EEFA-E423-E83AA117341D}"/>
              </a:ext>
            </a:extLst>
          </p:cNvPr>
          <p:cNvSpPr txBox="1"/>
          <p:nvPr/>
        </p:nvSpPr>
        <p:spPr>
          <a:xfrm rot="16200000">
            <a:off x="-3229489" y="3228946"/>
            <a:ext cx="6858001" cy="400110"/>
          </a:xfrm>
          <a:prstGeom prst="rect">
            <a:avLst/>
          </a:prstGeom>
          <a:solidFill>
            <a:schemeClr val="accent1">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Labels - APIs</a:t>
            </a:r>
          </a:p>
        </p:txBody>
      </p:sp>
      <p:pic>
        <p:nvPicPr>
          <p:cNvPr id="36" name="Picture 35">
            <a:extLst>
              <a:ext uri="{FF2B5EF4-FFF2-40B4-BE49-F238E27FC236}">
                <a16:creationId xmlns:a16="http://schemas.microsoft.com/office/drawing/2014/main" id="{292A333E-B5F2-3B9A-40B1-467EDD69810D}"/>
              </a:ext>
            </a:extLst>
          </p:cNvPr>
          <p:cNvPicPr>
            <a:picLocks noChangeAspect="1"/>
          </p:cNvPicPr>
          <p:nvPr/>
        </p:nvPicPr>
        <p:blipFill>
          <a:blip r:embed="rId12"/>
          <a:stretch>
            <a:fillRect/>
          </a:stretch>
        </p:blipFill>
        <p:spPr>
          <a:xfrm>
            <a:off x="4129232" y="3051511"/>
            <a:ext cx="2952750" cy="1143000"/>
          </a:xfrm>
          <a:prstGeom prst="rect">
            <a:avLst/>
          </a:prstGeom>
        </p:spPr>
      </p:pic>
      <p:pic>
        <p:nvPicPr>
          <p:cNvPr id="4" name="Picture 3">
            <a:extLst>
              <a:ext uri="{FF2B5EF4-FFF2-40B4-BE49-F238E27FC236}">
                <a16:creationId xmlns:a16="http://schemas.microsoft.com/office/drawing/2014/main" id="{2779727D-BB78-7C6C-1DB1-36B2E63B662D}"/>
              </a:ext>
            </a:extLst>
          </p:cNvPr>
          <p:cNvPicPr>
            <a:picLocks noChangeAspect="1"/>
          </p:cNvPicPr>
          <p:nvPr/>
        </p:nvPicPr>
        <p:blipFill>
          <a:blip r:embed="rId13"/>
          <a:stretch>
            <a:fillRect/>
          </a:stretch>
        </p:blipFill>
        <p:spPr>
          <a:xfrm>
            <a:off x="5474562" y="1038078"/>
            <a:ext cx="2019300" cy="2219325"/>
          </a:xfrm>
          <a:prstGeom prst="rect">
            <a:avLst/>
          </a:prstGeom>
        </p:spPr>
      </p:pic>
      <p:pic>
        <p:nvPicPr>
          <p:cNvPr id="8" name="Picture 7">
            <a:extLst>
              <a:ext uri="{FF2B5EF4-FFF2-40B4-BE49-F238E27FC236}">
                <a16:creationId xmlns:a16="http://schemas.microsoft.com/office/drawing/2014/main" id="{2E330C56-9EF2-845A-D893-3821785E39B2}"/>
              </a:ext>
            </a:extLst>
          </p:cNvPr>
          <p:cNvPicPr>
            <a:picLocks noChangeAspect="1"/>
          </p:cNvPicPr>
          <p:nvPr/>
        </p:nvPicPr>
        <p:blipFill>
          <a:blip r:embed="rId14"/>
          <a:stretch>
            <a:fillRect/>
          </a:stretch>
        </p:blipFill>
        <p:spPr>
          <a:xfrm>
            <a:off x="7661105" y="1027825"/>
            <a:ext cx="2905125" cy="2224088"/>
          </a:xfrm>
          <a:prstGeom prst="rect">
            <a:avLst/>
          </a:prstGeom>
        </p:spPr>
      </p:pic>
      <p:pic>
        <p:nvPicPr>
          <p:cNvPr id="11" name="Picture 10">
            <a:extLst>
              <a:ext uri="{FF2B5EF4-FFF2-40B4-BE49-F238E27FC236}">
                <a16:creationId xmlns:a16="http://schemas.microsoft.com/office/drawing/2014/main" id="{1D1D8E7E-83E7-BE5F-2578-227B907579D3}"/>
              </a:ext>
            </a:extLst>
          </p:cNvPr>
          <p:cNvPicPr>
            <a:picLocks noChangeAspect="1"/>
          </p:cNvPicPr>
          <p:nvPr/>
        </p:nvPicPr>
        <p:blipFill>
          <a:blip r:embed="rId15"/>
          <a:stretch>
            <a:fillRect/>
          </a:stretch>
        </p:blipFill>
        <p:spPr>
          <a:xfrm>
            <a:off x="6637113" y="2495"/>
            <a:ext cx="2319338" cy="1181100"/>
          </a:xfrm>
          <a:prstGeom prst="rect">
            <a:avLst/>
          </a:prstGeom>
        </p:spPr>
      </p:pic>
      <p:grpSp>
        <p:nvGrpSpPr>
          <p:cNvPr id="20" name="Group 19">
            <a:extLst>
              <a:ext uri="{FF2B5EF4-FFF2-40B4-BE49-F238E27FC236}">
                <a16:creationId xmlns:a16="http://schemas.microsoft.com/office/drawing/2014/main" id="{DF1D99D3-6F61-B205-9AA3-6B229E252958}"/>
              </a:ext>
            </a:extLst>
          </p:cNvPr>
          <p:cNvGrpSpPr/>
          <p:nvPr/>
        </p:nvGrpSpPr>
        <p:grpSpPr>
          <a:xfrm>
            <a:off x="3973069" y="3301143"/>
            <a:ext cx="376238" cy="1545611"/>
            <a:chOff x="3973069" y="3301143"/>
            <a:chExt cx="376238" cy="1545611"/>
          </a:xfrm>
        </p:grpSpPr>
        <p:pic>
          <p:nvPicPr>
            <p:cNvPr id="12" name="Picture 11">
              <a:extLst>
                <a:ext uri="{FF2B5EF4-FFF2-40B4-BE49-F238E27FC236}">
                  <a16:creationId xmlns:a16="http://schemas.microsoft.com/office/drawing/2014/main" id="{E4947D2A-BDEA-14A8-FD4D-3D89E131C517}"/>
                </a:ext>
              </a:extLst>
            </p:cNvPr>
            <p:cNvPicPr>
              <a:picLocks noChangeAspect="1"/>
            </p:cNvPicPr>
            <p:nvPr/>
          </p:nvPicPr>
          <p:blipFill>
            <a:blip r:embed="rId16"/>
            <a:stretch>
              <a:fillRect/>
            </a:stretch>
          </p:blipFill>
          <p:spPr>
            <a:xfrm>
              <a:off x="3973069" y="3301143"/>
              <a:ext cx="376238" cy="481013"/>
            </a:xfrm>
            <a:prstGeom prst="rect">
              <a:avLst/>
            </a:prstGeom>
          </p:spPr>
        </p:pic>
        <p:pic>
          <p:nvPicPr>
            <p:cNvPr id="16" name="Picture 15">
              <a:extLst>
                <a:ext uri="{FF2B5EF4-FFF2-40B4-BE49-F238E27FC236}">
                  <a16:creationId xmlns:a16="http://schemas.microsoft.com/office/drawing/2014/main" id="{72F5463E-D798-3F45-C2BF-A2D960CD381C}"/>
                </a:ext>
              </a:extLst>
            </p:cNvPr>
            <p:cNvPicPr>
              <a:picLocks noChangeAspect="1"/>
            </p:cNvPicPr>
            <p:nvPr/>
          </p:nvPicPr>
          <p:blipFill>
            <a:blip r:embed="rId17"/>
            <a:stretch>
              <a:fillRect/>
            </a:stretch>
          </p:blipFill>
          <p:spPr>
            <a:xfrm>
              <a:off x="3973069" y="4365741"/>
              <a:ext cx="376238" cy="481013"/>
            </a:xfrm>
            <a:prstGeom prst="rect">
              <a:avLst/>
            </a:prstGeom>
          </p:spPr>
        </p:pic>
        <p:pic>
          <p:nvPicPr>
            <p:cNvPr id="19" name="Picture 18">
              <a:extLst>
                <a:ext uri="{FF2B5EF4-FFF2-40B4-BE49-F238E27FC236}">
                  <a16:creationId xmlns:a16="http://schemas.microsoft.com/office/drawing/2014/main" id="{1BC8A2BA-EAC8-CE25-81C5-9BFB34B41796}"/>
                </a:ext>
              </a:extLst>
            </p:cNvPr>
            <p:cNvPicPr>
              <a:picLocks noChangeAspect="1"/>
            </p:cNvPicPr>
            <p:nvPr/>
          </p:nvPicPr>
          <p:blipFill>
            <a:blip r:embed="rId18"/>
            <a:stretch>
              <a:fillRect/>
            </a:stretch>
          </p:blipFill>
          <p:spPr>
            <a:xfrm>
              <a:off x="3973069" y="3833442"/>
              <a:ext cx="376238" cy="481013"/>
            </a:xfrm>
            <a:prstGeom prst="rect">
              <a:avLst/>
            </a:prstGeom>
          </p:spPr>
        </p:pic>
      </p:grpSp>
      <p:pic>
        <p:nvPicPr>
          <p:cNvPr id="14" name="Picture 13">
            <a:extLst>
              <a:ext uri="{FF2B5EF4-FFF2-40B4-BE49-F238E27FC236}">
                <a16:creationId xmlns:a16="http://schemas.microsoft.com/office/drawing/2014/main" id="{D49E4966-3758-E077-37DA-B9EEFB13540D}"/>
              </a:ext>
            </a:extLst>
          </p:cNvPr>
          <p:cNvPicPr>
            <a:picLocks noChangeAspect="1"/>
          </p:cNvPicPr>
          <p:nvPr/>
        </p:nvPicPr>
        <p:blipFill>
          <a:blip r:embed="rId19"/>
          <a:stretch>
            <a:fillRect/>
          </a:stretch>
        </p:blipFill>
        <p:spPr>
          <a:xfrm>
            <a:off x="5142860" y="3580589"/>
            <a:ext cx="2190750" cy="1347788"/>
          </a:xfrm>
          <a:prstGeom prst="rect">
            <a:avLst/>
          </a:prstGeom>
        </p:spPr>
      </p:pic>
      <p:pic>
        <p:nvPicPr>
          <p:cNvPr id="21" name="Picture 20">
            <a:extLst>
              <a:ext uri="{FF2B5EF4-FFF2-40B4-BE49-F238E27FC236}">
                <a16:creationId xmlns:a16="http://schemas.microsoft.com/office/drawing/2014/main" id="{AA4273B8-E8C3-D262-B84D-D6788D87799F}"/>
              </a:ext>
            </a:extLst>
          </p:cNvPr>
          <p:cNvPicPr>
            <a:picLocks noChangeAspect="1"/>
          </p:cNvPicPr>
          <p:nvPr/>
        </p:nvPicPr>
        <p:blipFill>
          <a:blip r:embed="rId20"/>
          <a:stretch>
            <a:fillRect/>
          </a:stretch>
        </p:blipFill>
        <p:spPr>
          <a:xfrm>
            <a:off x="8006186" y="3192357"/>
            <a:ext cx="3348038" cy="1433513"/>
          </a:xfrm>
          <a:prstGeom prst="rect">
            <a:avLst/>
          </a:prstGeom>
        </p:spPr>
      </p:pic>
      <p:pic>
        <p:nvPicPr>
          <p:cNvPr id="18" name="Picture 17">
            <a:extLst>
              <a:ext uri="{FF2B5EF4-FFF2-40B4-BE49-F238E27FC236}">
                <a16:creationId xmlns:a16="http://schemas.microsoft.com/office/drawing/2014/main" id="{39FE7C64-7E9C-2A8B-9128-08F9A56DE5FF}"/>
              </a:ext>
            </a:extLst>
          </p:cNvPr>
          <p:cNvPicPr>
            <a:picLocks noChangeAspect="1"/>
          </p:cNvPicPr>
          <p:nvPr/>
        </p:nvPicPr>
        <p:blipFill>
          <a:blip r:embed="rId21"/>
          <a:stretch>
            <a:fillRect/>
          </a:stretch>
        </p:blipFill>
        <p:spPr>
          <a:xfrm>
            <a:off x="409575" y="1438275"/>
            <a:ext cx="11372850" cy="5419725"/>
          </a:xfrm>
          <a:prstGeom prst="rect">
            <a:avLst/>
          </a:prstGeom>
        </p:spPr>
      </p:pic>
    </p:spTree>
    <p:extLst>
      <p:ext uri="{BB962C8B-B14F-4D97-AF65-F5344CB8AC3E}">
        <p14:creationId xmlns:p14="http://schemas.microsoft.com/office/powerpoint/2010/main" val="223235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D8810B3-1871-63C7-1A0E-B4C6E123A90A}"/>
              </a:ext>
            </a:extLst>
          </p:cNvPr>
          <p:cNvPicPr>
            <a:picLocks noChangeAspect="1"/>
          </p:cNvPicPr>
          <p:nvPr/>
        </p:nvPicPr>
        <p:blipFill>
          <a:blip r:embed="rId3"/>
          <a:stretch>
            <a:fillRect/>
          </a:stretch>
        </p:blipFill>
        <p:spPr>
          <a:xfrm>
            <a:off x="6502629" y="2787810"/>
            <a:ext cx="1143000" cy="690563"/>
          </a:xfrm>
          <a:prstGeom prst="rect">
            <a:avLst/>
          </a:prstGeom>
        </p:spPr>
      </p:pic>
      <p:sp>
        <p:nvSpPr>
          <p:cNvPr id="5" name="TextBox 4">
            <a:extLst>
              <a:ext uri="{FF2B5EF4-FFF2-40B4-BE49-F238E27FC236}">
                <a16:creationId xmlns:a16="http://schemas.microsoft.com/office/drawing/2014/main" id="{BCADBF0E-BB21-4A3A-9A5F-6401F1843D1A}"/>
              </a:ext>
            </a:extLst>
          </p:cNvPr>
          <p:cNvSpPr txBox="1"/>
          <p:nvPr/>
        </p:nvSpPr>
        <p:spPr>
          <a:xfrm rot="16200000">
            <a:off x="-3228836" y="3227433"/>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 </a:t>
            </a:r>
            <a:r>
              <a:rPr kumimoji="0" lang="en-US" sz="2000" b="0" i="0" u="none" strike="noStrike" kern="1200" cap="none" spc="0" normalizeH="0" baseline="0" noProof="0" dirty="0">
                <a:ln>
                  <a:noFill/>
                </a:ln>
                <a:solidFill>
                  <a:srgbClr val="FFFFFF"/>
                </a:solidFill>
                <a:effectLst/>
                <a:uLnTx/>
                <a:uFillTx/>
                <a:latin typeface="Segoe UI"/>
                <a:ea typeface="+mn-ea"/>
                <a:cs typeface="+mn-cs"/>
              </a:rPr>
              <a:t>Summary</a:t>
            </a:r>
          </a:p>
        </p:txBody>
      </p:sp>
      <p:pic>
        <p:nvPicPr>
          <p:cNvPr id="9" name="Picture 8">
            <a:extLst>
              <a:ext uri="{FF2B5EF4-FFF2-40B4-BE49-F238E27FC236}">
                <a16:creationId xmlns:a16="http://schemas.microsoft.com/office/drawing/2014/main" id="{29937425-1293-B5B4-1F61-886939B0D5EB}"/>
              </a:ext>
            </a:extLst>
          </p:cNvPr>
          <p:cNvPicPr>
            <a:picLocks noChangeAspect="1"/>
          </p:cNvPicPr>
          <p:nvPr/>
        </p:nvPicPr>
        <p:blipFill>
          <a:blip r:embed="rId4"/>
          <a:stretch>
            <a:fillRect/>
          </a:stretch>
        </p:blipFill>
        <p:spPr>
          <a:xfrm>
            <a:off x="6083307" y="25309"/>
            <a:ext cx="2719388" cy="1157288"/>
          </a:xfrm>
          <a:prstGeom prst="rect">
            <a:avLst/>
          </a:prstGeom>
        </p:spPr>
      </p:pic>
      <p:pic>
        <p:nvPicPr>
          <p:cNvPr id="18" name="Picture 17">
            <a:extLst>
              <a:ext uri="{FF2B5EF4-FFF2-40B4-BE49-F238E27FC236}">
                <a16:creationId xmlns:a16="http://schemas.microsoft.com/office/drawing/2014/main" id="{A47F5E4B-B9F7-8FF9-7D55-7450F6DFAF28}"/>
              </a:ext>
            </a:extLst>
          </p:cNvPr>
          <p:cNvPicPr>
            <a:picLocks noChangeAspect="1"/>
          </p:cNvPicPr>
          <p:nvPr/>
        </p:nvPicPr>
        <p:blipFill>
          <a:blip r:embed="rId5"/>
          <a:stretch>
            <a:fillRect/>
          </a:stretch>
        </p:blipFill>
        <p:spPr>
          <a:xfrm>
            <a:off x="6586549" y="1158082"/>
            <a:ext cx="990600" cy="2200275"/>
          </a:xfrm>
          <a:prstGeom prst="rect">
            <a:avLst/>
          </a:prstGeom>
        </p:spPr>
      </p:pic>
      <p:pic>
        <p:nvPicPr>
          <p:cNvPr id="26" name="Picture 25">
            <a:extLst>
              <a:ext uri="{FF2B5EF4-FFF2-40B4-BE49-F238E27FC236}">
                <a16:creationId xmlns:a16="http://schemas.microsoft.com/office/drawing/2014/main" id="{9E9D1DFC-26A4-A59E-38B3-9F6D21021F0D}"/>
              </a:ext>
            </a:extLst>
          </p:cNvPr>
          <p:cNvPicPr>
            <a:picLocks noChangeAspect="1"/>
          </p:cNvPicPr>
          <p:nvPr/>
        </p:nvPicPr>
        <p:blipFill>
          <a:blip r:embed="rId6"/>
          <a:stretch>
            <a:fillRect/>
          </a:stretch>
        </p:blipFill>
        <p:spPr>
          <a:xfrm>
            <a:off x="3592236" y="1161668"/>
            <a:ext cx="3224213" cy="2038350"/>
          </a:xfrm>
          <a:prstGeom prst="rect">
            <a:avLst/>
          </a:prstGeom>
        </p:spPr>
      </p:pic>
      <p:pic>
        <p:nvPicPr>
          <p:cNvPr id="32" name="Picture 31">
            <a:extLst>
              <a:ext uri="{FF2B5EF4-FFF2-40B4-BE49-F238E27FC236}">
                <a16:creationId xmlns:a16="http://schemas.microsoft.com/office/drawing/2014/main" id="{C46C83DE-89A2-C4BE-A6CC-FAED1A5DEA82}"/>
              </a:ext>
            </a:extLst>
          </p:cNvPr>
          <p:cNvPicPr>
            <a:picLocks noChangeAspect="1"/>
          </p:cNvPicPr>
          <p:nvPr/>
        </p:nvPicPr>
        <p:blipFill>
          <a:blip r:embed="rId7"/>
          <a:stretch>
            <a:fillRect/>
          </a:stretch>
        </p:blipFill>
        <p:spPr>
          <a:xfrm>
            <a:off x="1991989" y="4252005"/>
            <a:ext cx="9920288" cy="2571750"/>
          </a:xfrm>
          <a:prstGeom prst="rect">
            <a:avLst/>
          </a:prstGeom>
        </p:spPr>
      </p:pic>
      <p:pic>
        <p:nvPicPr>
          <p:cNvPr id="36" name="Picture 35">
            <a:extLst>
              <a:ext uri="{FF2B5EF4-FFF2-40B4-BE49-F238E27FC236}">
                <a16:creationId xmlns:a16="http://schemas.microsoft.com/office/drawing/2014/main" id="{7AFCAAFC-32AE-5899-4450-AD31BAFD5DB3}"/>
              </a:ext>
            </a:extLst>
          </p:cNvPr>
          <p:cNvPicPr>
            <a:picLocks noChangeAspect="1"/>
          </p:cNvPicPr>
          <p:nvPr/>
        </p:nvPicPr>
        <p:blipFill>
          <a:blip r:embed="rId8"/>
          <a:stretch>
            <a:fillRect/>
          </a:stretch>
        </p:blipFill>
        <p:spPr>
          <a:xfrm>
            <a:off x="2408112" y="2978881"/>
            <a:ext cx="1885950" cy="2495550"/>
          </a:xfrm>
          <a:prstGeom prst="rect">
            <a:avLst/>
          </a:prstGeom>
        </p:spPr>
      </p:pic>
      <p:pic>
        <p:nvPicPr>
          <p:cNvPr id="38" name="Picture 37">
            <a:extLst>
              <a:ext uri="{FF2B5EF4-FFF2-40B4-BE49-F238E27FC236}">
                <a16:creationId xmlns:a16="http://schemas.microsoft.com/office/drawing/2014/main" id="{8F02E3D2-F0E6-D3A0-A517-BD218DA52746}"/>
              </a:ext>
            </a:extLst>
          </p:cNvPr>
          <p:cNvPicPr>
            <a:picLocks noChangeAspect="1"/>
          </p:cNvPicPr>
          <p:nvPr/>
        </p:nvPicPr>
        <p:blipFill>
          <a:blip r:embed="rId9"/>
          <a:stretch>
            <a:fillRect/>
          </a:stretch>
        </p:blipFill>
        <p:spPr>
          <a:xfrm>
            <a:off x="4580558" y="2974159"/>
            <a:ext cx="2286000" cy="3233738"/>
          </a:xfrm>
          <a:prstGeom prst="rect">
            <a:avLst/>
          </a:prstGeom>
        </p:spPr>
      </p:pic>
      <p:pic>
        <p:nvPicPr>
          <p:cNvPr id="40" name="Picture 39">
            <a:extLst>
              <a:ext uri="{FF2B5EF4-FFF2-40B4-BE49-F238E27FC236}">
                <a16:creationId xmlns:a16="http://schemas.microsoft.com/office/drawing/2014/main" id="{BAF01651-1CBC-033D-8ADC-CBAE5F09C84D}"/>
              </a:ext>
            </a:extLst>
          </p:cNvPr>
          <p:cNvPicPr>
            <a:picLocks noChangeAspect="1"/>
          </p:cNvPicPr>
          <p:nvPr/>
        </p:nvPicPr>
        <p:blipFill>
          <a:blip r:embed="rId10"/>
          <a:stretch>
            <a:fillRect/>
          </a:stretch>
        </p:blipFill>
        <p:spPr>
          <a:xfrm>
            <a:off x="2107800" y="6170963"/>
            <a:ext cx="8077200" cy="661988"/>
          </a:xfrm>
          <a:prstGeom prst="rect">
            <a:avLst/>
          </a:prstGeom>
        </p:spPr>
      </p:pic>
      <p:pic>
        <p:nvPicPr>
          <p:cNvPr id="42" name="Picture 41">
            <a:extLst>
              <a:ext uri="{FF2B5EF4-FFF2-40B4-BE49-F238E27FC236}">
                <a16:creationId xmlns:a16="http://schemas.microsoft.com/office/drawing/2014/main" id="{13909DB5-2238-DF3E-48DC-858F18709EB7}"/>
              </a:ext>
            </a:extLst>
          </p:cNvPr>
          <p:cNvPicPr>
            <a:picLocks noChangeAspect="1"/>
          </p:cNvPicPr>
          <p:nvPr/>
        </p:nvPicPr>
        <p:blipFill>
          <a:blip r:embed="rId11"/>
          <a:stretch>
            <a:fillRect/>
          </a:stretch>
        </p:blipFill>
        <p:spPr>
          <a:xfrm>
            <a:off x="8317312" y="4388622"/>
            <a:ext cx="1766888" cy="1819275"/>
          </a:xfrm>
          <a:prstGeom prst="rect">
            <a:avLst/>
          </a:prstGeom>
        </p:spPr>
      </p:pic>
      <p:pic>
        <p:nvPicPr>
          <p:cNvPr id="6" name="Picture 5">
            <a:extLst>
              <a:ext uri="{FF2B5EF4-FFF2-40B4-BE49-F238E27FC236}">
                <a16:creationId xmlns:a16="http://schemas.microsoft.com/office/drawing/2014/main" id="{8F170E0E-EF43-F042-B1C5-30814288CB23}"/>
              </a:ext>
            </a:extLst>
          </p:cNvPr>
          <p:cNvPicPr>
            <a:picLocks noChangeAspect="1"/>
          </p:cNvPicPr>
          <p:nvPr/>
        </p:nvPicPr>
        <p:blipFill>
          <a:blip r:embed="rId12"/>
          <a:stretch>
            <a:fillRect/>
          </a:stretch>
        </p:blipFill>
        <p:spPr>
          <a:xfrm>
            <a:off x="515745" y="1183320"/>
            <a:ext cx="3414713" cy="2314575"/>
          </a:xfrm>
          <a:prstGeom prst="rect">
            <a:avLst/>
          </a:prstGeom>
        </p:spPr>
      </p:pic>
      <p:pic>
        <p:nvPicPr>
          <p:cNvPr id="2" name="Picture 1">
            <a:extLst>
              <a:ext uri="{FF2B5EF4-FFF2-40B4-BE49-F238E27FC236}">
                <a16:creationId xmlns:a16="http://schemas.microsoft.com/office/drawing/2014/main" id="{885F8C08-E22B-0E0C-AE9B-0C8FE1746D63}"/>
              </a:ext>
            </a:extLst>
          </p:cNvPr>
          <p:cNvPicPr>
            <a:picLocks noChangeAspect="1"/>
          </p:cNvPicPr>
          <p:nvPr/>
        </p:nvPicPr>
        <p:blipFill>
          <a:blip r:embed="rId13"/>
          <a:stretch>
            <a:fillRect/>
          </a:stretch>
        </p:blipFill>
        <p:spPr>
          <a:xfrm>
            <a:off x="7956225" y="903402"/>
            <a:ext cx="2605088" cy="776288"/>
          </a:xfrm>
          <a:prstGeom prst="rect">
            <a:avLst/>
          </a:prstGeom>
        </p:spPr>
      </p:pic>
    </p:spTree>
    <p:extLst>
      <p:ext uri="{BB962C8B-B14F-4D97-AF65-F5344CB8AC3E}">
        <p14:creationId xmlns:p14="http://schemas.microsoft.com/office/powerpoint/2010/main" val="17285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up)">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D8810B3-1871-63C7-1A0E-B4C6E123A90A}"/>
              </a:ext>
            </a:extLst>
          </p:cNvPr>
          <p:cNvPicPr>
            <a:picLocks noChangeAspect="1"/>
          </p:cNvPicPr>
          <p:nvPr/>
        </p:nvPicPr>
        <p:blipFill>
          <a:blip r:embed="rId3"/>
          <a:stretch>
            <a:fillRect/>
          </a:stretch>
        </p:blipFill>
        <p:spPr>
          <a:xfrm>
            <a:off x="6502629" y="2787810"/>
            <a:ext cx="1143000" cy="690563"/>
          </a:xfrm>
          <a:prstGeom prst="rect">
            <a:avLst/>
          </a:prstGeom>
        </p:spPr>
      </p:pic>
      <p:sp>
        <p:nvSpPr>
          <p:cNvPr id="5" name="TextBox 4">
            <a:extLst>
              <a:ext uri="{FF2B5EF4-FFF2-40B4-BE49-F238E27FC236}">
                <a16:creationId xmlns:a16="http://schemas.microsoft.com/office/drawing/2014/main" id="{BCADBF0E-BB21-4A3A-9A5F-6401F1843D1A}"/>
              </a:ext>
            </a:extLst>
          </p:cNvPr>
          <p:cNvSpPr txBox="1"/>
          <p:nvPr/>
        </p:nvSpPr>
        <p:spPr>
          <a:xfrm rot="16200000">
            <a:off x="-3228836" y="3227435"/>
            <a:ext cx="6858001" cy="4001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 </a:t>
            </a: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a:t>
            </a:r>
          </a:p>
        </p:txBody>
      </p:sp>
      <p:pic>
        <p:nvPicPr>
          <p:cNvPr id="9" name="Picture 8">
            <a:extLst>
              <a:ext uri="{FF2B5EF4-FFF2-40B4-BE49-F238E27FC236}">
                <a16:creationId xmlns:a16="http://schemas.microsoft.com/office/drawing/2014/main" id="{29937425-1293-B5B4-1F61-886939B0D5EB}"/>
              </a:ext>
            </a:extLst>
          </p:cNvPr>
          <p:cNvPicPr>
            <a:picLocks noChangeAspect="1"/>
          </p:cNvPicPr>
          <p:nvPr/>
        </p:nvPicPr>
        <p:blipFill>
          <a:blip r:embed="rId4"/>
          <a:stretch>
            <a:fillRect/>
          </a:stretch>
        </p:blipFill>
        <p:spPr>
          <a:xfrm>
            <a:off x="6083307" y="25309"/>
            <a:ext cx="2719388" cy="1157288"/>
          </a:xfrm>
          <a:prstGeom prst="rect">
            <a:avLst/>
          </a:prstGeom>
        </p:spPr>
      </p:pic>
      <p:pic>
        <p:nvPicPr>
          <p:cNvPr id="18" name="Picture 17">
            <a:extLst>
              <a:ext uri="{FF2B5EF4-FFF2-40B4-BE49-F238E27FC236}">
                <a16:creationId xmlns:a16="http://schemas.microsoft.com/office/drawing/2014/main" id="{A47F5E4B-B9F7-8FF9-7D55-7450F6DFAF28}"/>
              </a:ext>
            </a:extLst>
          </p:cNvPr>
          <p:cNvPicPr>
            <a:picLocks noChangeAspect="1"/>
          </p:cNvPicPr>
          <p:nvPr/>
        </p:nvPicPr>
        <p:blipFill>
          <a:blip r:embed="rId5"/>
          <a:stretch>
            <a:fillRect/>
          </a:stretch>
        </p:blipFill>
        <p:spPr>
          <a:xfrm>
            <a:off x="6586549" y="1158082"/>
            <a:ext cx="990600" cy="2200275"/>
          </a:xfrm>
          <a:prstGeom prst="rect">
            <a:avLst/>
          </a:prstGeom>
        </p:spPr>
      </p:pic>
      <p:pic>
        <p:nvPicPr>
          <p:cNvPr id="26" name="Picture 25">
            <a:extLst>
              <a:ext uri="{FF2B5EF4-FFF2-40B4-BE49-F238E27FC236}">
                <a16:creationId xmlns:a16="http://schemas.microsoft.com/office/drawing/2014/main" id="{9E9D1DFC-26A4-A59E-38B3-9F6D21021F0D}"/>
              </a:ext>
            </a:extLst>
          </p:cNvPr>
          <p:cNvPicPr>
            <a:picLocks noChangeAspect="1"/>
          </p:cNvPicPr>
          <p:nvPr/>
        </p:nvPicPr>
        <p:blipFill>
          <a:blip r:embed="rId6"/>
          <a:stretch>
            <a:fillRect/>
          </a:stretch>
        </p:blipFill>
        <p:spPr>
          <a:xfrm>
            <a:off x="3592236" y="1161668"/>
            <a:ext cx="3224213" cy="2038350"/>
          </a:xfrm>
          <a:prstGeom prst="rect">
            <a:avLst/>
          </a:prstGeom>
        </p:spPr>
      </p:pic>
      <p:pic>
        <p:nvPicPr>
          <p:cNvPr id="30" name="Picture 29">
            <a:extLst>
              <a:ext uri="{FF2B5EF4-FFF2-40B4-BE49-F238E27FC236}">
                <a16:creationId xmlns:a16="http://schemas.microsoft.com/office/drawing/2014/main" id="{1DCDAA63-3CC9-FAF3-F864-B67756F26D99}"/>
              </a:ext>
            </a:extLst>
          </p:cNvPr>
          <p:cNvPicPr>
            <a:picLocks noChangeAspect="1"/>
          </p:cNvPicPr>
          <p:nvPr/>
        </p:nvPicPr>
        <p:blipFill>
          <a:blip r:embed="rId7"/>
          <a:stretch>
            <a:fillRect/>
          </a:stretch>
        </p:blipFill>
        <p:spPr>
          <a:xfrm>
            <a:off x="434652" y="458205"/>
            <a:ext cx="3114675" cy="2205038"/>
          </a:xfrm>
          <a:prstGeom prst="rect">
            <a:avLst/>
          </a:prstGeom>
        </p:spPr>
      </p:pic>
      <p:pic>
        <p:nvPicPr>
          <p:cNvPr id="32" name="Picture 31">
            <a:extLst>
              <a:ext uri="{FF2B5EF4-FFF2-40B4-BE49-F238E27FC236}">
                <a16:creationId xmlns:a16="http://schemas.microsoft.com/office/drawing/2014/main" id="{C46C83DE-89A2-C4BE-A6CC-FAED1A5DEA82}"/>
              </a:ext>
            </a:extLst>
          </p:cNvPr>
          <p:cNvPicPr>
            <a:picLocks noChangeAspect="1"/>
          </p:cNvPicPr>
          <p:nvPr/>
        </p:nvPicPr>
        <p:blipFill>
          <a:blip r:embed="rId8"/>
          <a:stretch>
            <a:fillRect/>
          </a:stretch>
        </p:blipFill>
        <p:spPr>
          <a:xfrm>
            <a:off x="1991989" y="4252005"/>
            <a:ext cx="9920288" cy="2571750"/>
          </a:xfrm>
          <a:prstGeom prst="rect">
            <a:avLst/>
          </a:prstGeom>
        </p:spPr>
      </p:pic>
      <p:pic>
        <p:nvPicPr>
          <p:cNvPr id="36" name="Picture 35">
            <a:extLst>
              <a:ext uri="{FF2B5EF4-FFF2-40B4-BE49-F238E27FC236}">
                <a16:creationId xmlns:a16="http://schemas.microsoft.com/office/drawing/2014/main" id="{7AFCAAFC-32AE-5899-4450-AD31BAFD5DB3}"/>
              </a:ext>
            </a:extLst>
          </p:cNvPr>
          <p:cNvPicPr>
            <a:picLocks noChangeAspect="1"/>
          </p:cNvPicPr>
          <p:nvPr/>
        </p:nvPicPr>
        <p:blipFill>
          <a:blip r:embed="rId9"/>
          <a:stretch>
            <a:fillRect/>
          </a:stretch>
        </p:blipFill>
        <p:spPr>
          <a:xfrm>
            <a:off x="2408112" y="2978881"/>
            <a:ext cx="1885950" cy="2495550"/>
          </a:xfrm>
          <a:prstGeom prst="rect">
            <a:avLst/>
          </a:prstGeom>
        </p:spPr>
      </p:pic>
      <p:pic>
        <p:nvPicPr>
          <p:cNvPr id="38" name="Picture 37">
            <a:extLst>
              <a:ext uri="{FF2B5EF4-FFF2-40B4-BE49-F238E27FC236}">
                <a16:creationId xmlns:a16="http://schemas.microsoft.com/office/drawing/2014/main" id="{8F02E3D2-F0E6-D3A0-A517-BD218DA52746}"/>
              </a:ext>
            </a:extLst>
          </p:cNvPr>
          <p:cNvPicPr>
            <a:picLocks noChangeAspect="1"/>
          </p:cNvPicPr>
          <p:nvPr/>
        </p:nvPicPr>
        <p:blipFill>
          <a:blip r:embed="rId10"/>
          <a:stretch>
            <a:fillRect/>
          </a:stretch>
        </p:blipFill>
        <p:spPr>
          <a:xfrm>
            <a:off x="4580558" y="2974159"/>
            <a:ext cx="2286000" cy="3233738"/>
          </a:xfrm>
          <a:prstGeom prst="rect">
            <a:avLst/>
          </a:prstGeom>
        </p:spPr>
      </p:pic>
      <p:pic>
        <p:nvPicPr>
          <p:cNvPr id="40" name="Picture 39">
            <a:extLst>
              <a:ext uri="{FF2B5EF4-FFF2-40B4-BE49-F238E27FC236}">
                <a16:creationId xmlns:a16="http://schemas.microsoft.com/office/drawing/2014/main" id="{BAF01651-1CBC-033D-8ADC-CBAE5F09C84D}"/>
              </a:ext>
            </a:extLst>
          </p:cNvPr>
          <p:cNvPicPr>
            <a:picLocks noChangeAspect="1"/>
          </p:cNvPicPr>
          <p:nvPr/>
        </p:nvPicPr>
        <p:blipFill>
          <a:blip r:embed="rId11"/>
          <a:stretch>
            <a:fillRect/>
          </a:stretch>
        </p:blipFill>
        <p:spPr>
          <a:xfrm>
            <a:off x="2107800" y="6170963"/>
            <a:ext cx="8077200" cy="661988"/>
          </a:xfrm>
          <a:prstGeom prst="rect">
            <a:avLst/>
          </a:prstGeom>
        </p:spPr>
      </p:pic>
      <p:pic>
        <p:nvPicPr>
          <p:cNvPr id="42" name="Picture 41">
            <a:extLst>
              <a:ext uri="{FF2B5EF4-FFF2-40B4-BE49-F238E27FC236}">
                <a16:creationId xmlns:a16="http://schemas.microsoft.com/office/drawing/2014/main" id="{13909DB5-2238-DF3E-48DC-858F18709EB7}"/>
              </a:ext>
            </a:extLst>
          </p:cNvPr>
          <p:cNvPicPr>
            <a:picLocks noChangeAspect="1"/>
          </p:cNvPicPr>
          <p:nvPr/>
        </p:nvPicPr>
        <p:blipFill>
          <a:blip r:embed="rId12"/>
          <a:stretch>
            <a:fillRect/>
          </a:stretch>
        </p:blipFill>
        <p:spPr>
          <a:xfrm>
            <a:off x="8335220" y="4388622"/>
            <a:ext cx="1766888" cy="1819275"/>
          </a:xfrm>
          <a:prstGeom prst="rect">
            <a:avLst/>
          </a:prstGeom>
        </p:spPr>
      </p:pic>
      <p:pic>
        <p:nvPicPr>
          <p:cNvPr id="44" name="Picture 43">
            <a:extLst>
              <a:ext uri="{FF2B5EF4-FFF2-40B4-BE49-F238E27FC236}">
                <a16:creationId xmlns:a16="http://schemas.microsoft.com/office/drawing/2014/main" id="{B2AC95B6-C77F-8B31-092B-ED51C646B105}"/>
              </a:ext>
            </a:extLst>
          </p:cNvPr>
          <p:cNvPicPr>
            <a:picLocks noChangeAspect="1"/>
          </p:cNvPicPr>
          <p:nvPr/>
        </p:nvPicPr>
        <p:blipFill>
          <a:blip r:embed="rId13"/>
          <a:stretch>
            <a:fillRect/>
          </a:stretch>
        </p:blipFill>
        <p:spPr>
          <a:xfrm>
            <a:off x="2962423" y="4755938"/>
            <a:ext cx="8920163" cy="1800225"/>
          </a:xfrm>
          <a:prstGeom prst="rect">
            <a:avLst/>
          </a:prstGeom>
        </p:spPr>
      </p:pic>
      <p:pic>
        <p:nvPicPr>
          <p:cNvPr id="48" name="Picture 47">
            <a:extLst>
              <a:ext uri="{FF2B5EF4-FFF2-40B4-BE49-F238E27FC236}">
                <a16:creationId xmlns:a16="http://schemas.microsoft.com/office/drawing/2014/main" id="{841AE46E-B751-68C1-A34F-61E18B203261}"/>
              </a:ext>
            </a:extLst>
          </p:cNvPr>
          <p:cNvPicPr>
            <a:picLocks noChangeAspect="1"/>
          </p:cNvPicPr>
          <p:nvPr/>
        </p:nvPicPr>
        <p:blipFill>
          <a:blip r:embed="rId14"/>
          <a:stretch>
            <a:fillRect/>
          </a:stretch>
        </p:blipFill>
        <p:spPr>
          <a:xfrm>
            <a:off x="5209932" y="1158082"/>
            <a:ext cx="4248150" cy="1824038"/>
          </a:xfrm>
          <a:prstGeom prst="rect">
            <a:avLst/>
          </a:prstGeom>
        </p:spPr>
      </p:pic>
      <p:pic>
        <p:nvPicPr>
          <p:cNvPr id="50" name="Picture 49">
            <a:extLst>
              <a:ext uri="{FF2B5EF4-FFF2-40B4-BE49-F238E27FC236}">
                <a16:creationId xmlns:a16="http://schemas.microsoft.com/office/drawing/2014/main" id="{C19DA254-AE86-D9D4-2A2C-A02508428C1C}"/>
              </a:ext>
            </a:extLst>
          </p:cNvPr>
          <p:cNvPicPr>
            <a:picLocks noChangeAspect="1"/>
          </p:cNvPicPr>
          <p:nvPr/>
        </p:nvPicPr>
        <p:blipFill>
          <a:blip r:embed="rId15"/>
          <a:stretch>
            <a:fillRect/>
          </a:stretch>
        </p:blipFill>
        <p:spPr>
          <a:xfrm>
            <a:off x="2987016" y="15822"/>
            <a:ext cx="2914650" cy="1157288"/>
          </a:xfrm>
          <a:prstGeom prst="rect">
            <a:avLst/>
          </a:prstGeom>
        </p:spPr>
      </p:pic>
      <p:pic>
        <p:nvPicPr>
          <p:cNvPr id="52" name="Picture 51">
            <a:extLst>
              <a:ext uri="{FF2B5EF4-FFF2-40B4-BE49-F238E27FC236}">
                <a16:creationId xmlns:a16="http://schemas.microsoft.com/office/drawing/2014/main" id="{777AB721-23A6-F759-CD5B-3D0A44B9C9FE}"/>
              </a:ext>
            </a:extLst>
          </p:cNvPr>
          <p:cNvPicPr>
            <a:picLocks noChangeAspect="1"/>
          </p:cNvPicPr>
          <p:nvPr/>
        </p:nvPicPr>
        <p:blipFill>
          <a:blip r:embed="rId16"/>
          <a:stretch>
            <a:fillRect/>
          </a:stretch>
        </p:blipFill>
        <p:spPr>
          <a:xfrm>
            <a:off x="3938028" y="1143120"/>
            <a:ext cx="1052513" cy="1495425"/>
          </a:xfrm>
          <a:prstGeom prst="rect">
            <a:avLst/>
          </a:prstGeom>
        </p:spPr>
      </p:pic>
      <p:pic>
        <p:nvPicPr>
          <p:cNvPr id="6" name="Picture 5">
            <a:extLst>
              <a:ext uri="{FF2B5EF4-FFF2-40B4-BE49-F238E27FC236}">
                <a16:creationId xmlns:a16="http://schemas.microsoft.com/office/drawing/2014/main" id="{8F170E0E-EF43-F042-B1C5-30814288CB23}"/>
              </a:ext>
            </a:extLst>
          </p:cNvPr>
          <p:cNvPicPr>
            <a:picLocks noChangeAspect="1"/>
          </p:cNvPicPr>
          <p:nvPr/>
        </p:nvPicPr>
        <p:blipFill>
          <a:blip r:embed="rId17"/>
          <a:stretch>
            <a:fillRect/>
          </a:stretch>
        </p:blipFill>
        <p:spPr>
          <a:xfrm>
            <a:off x="515745" y="1183320"/>
            <a:ext cx="3414713" cy="2314575"/>
          </a:xfrm>
          <a:prstGeom prst="rect">
            <a:avLst/>
          </a:prstGeom>
        </p:spPr>
      </p:pic>
      <p:pic>
        <p:nvPicPr>
          <p:cNvPr id="3" name="Picture 2">
            <a:extLst>
              <a:ext uri="{FF2B5EF4-FFF2-40B4-BE49-F238E27FC236}">
                <a16:creationId xmlns:a16="http://schemas.microsoft.com/office/drawing/2014/main" id="{85CBB0B3-F5BB-A942-D77D-EF5DDB3D4570}"/>
              </a:ext>
            </a:extLst>
          </p:cNvPr>
          <p:cNvPicPr>
            <a:picLocks noChangeAspect="1"/>
          </p:cNvPicPr>
          <p:nvPr/>
        </p:nvPicPr>
        <p:blipFill>
          <a:blip r:embed="rId18"/>
          <a:stretch>
            <a:fillRect/>
          </a:stretch>
        </p:blipFill>
        <p:spPr>
          <a:xfrm>
            <a:off x="9624511" y="1655980"/>
            <a:ext cx="2519363" cy="1652588"/>
          </a:xfrm>
          <a:prstGeom prst="rect">
            <a:avLst/>
          </a:prstGeom>
        </p:spPr>
      </p:pic>
      <p:pic>
        <p:nvPicPr>
          <p:cNvPr id="7" name="Picture 6">
            <a:extLst>
              <a:ext uri="{FF2B5EF4-FFF2-40B4-BE49-F238E27FC236}">
                <a16:creationId xmlns:a16="http://schemas.microsoft.com/office/drawing/2014/main" id="{5BD10115-B450-2310-F8C0-088EA6128748}"/>
              </a:ext>
            </a:extLst>
          </p:cNvPr>
          <p:cNvPicPr>
            <a:picLocks noChangeAspect="1"/>
          </p:cNvPicPr>
          <p:nvPr/>
        </p:nvPicPr>
        <p:blipFill>
          <a:blip r:embed="rId19"/>
          <a:stretch>
            <a:fillRect/>
          </a:stretch>
        </p:blipFill>
        <p:spPr>
          <a:xfrm>
            <a:off x="7956225" y="903402"/>
            <a:ext cx="2605088" cy="776288"/>
          </a:xfrm>
          <a:prstGeom prst="rect">
            <a:avLst/>
          </a:prstGeom>
        </p:spPr>
      </p:pic>
    </p:spTree>
    <p:extLst>
      <p:ext uri="{BB962C8B-B14F-4D97-AF65-F5344CB8AC3E}">
        <p14:creationId xmlns:p14="http://schemas.microsoft.com/office/powerpoint/2010/main" val="232698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up)">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up)">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683</Words>
  <Application>Microsoft Office PowerPoint</Application>
  <PresentationFormat>Widescreen</PresentationFormat>
  <Paragraphs>78</Paragraphs>
  <Slides>11</Slides>
  <Notes>11</Notes>
  <HiddenSlides>0</HiddenSlides>
  <MMClips>0</MMClips>
  <ScaleCrop>false</ScaleCrop>
  <HeadingPairs>
    <vt:vector size="8" baseType="variant">
      <vt:variant>
        <vt:lpstr>Fonts Used</vt:lpstr>
      </vt:variant>
      <vt:variant>
        <vt:i4>11</vt:i4>
      </vt:variant>
      <vt:variant>
        <vt:lpstr>Theme</vt:lpstr>
      </vt:variant>
      <vt:variant>
        <vt:i4>14</vt:i4>
      </vt:variant>
      <vt:variant>
        <vt:lpstr>Embedded OLE Servers</vt:lpstr>
      </vt:variant>
      <vt:variant>
        <vt:i4>1</vt:i4>
      </vt:variant>
      <vt:variant>
        <vt:lpstr>Slide Titles</vt:lpstr>
      </vt:variant>
      <vt:variant>
        <vt:i4>11</vt:i4>
      </vt:variant>
    </vt:vector>
  </HeadingPairs>
  <TitlesOfParts>
    <vt:vector size="37"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3_Microsoft Security template</vt:lpstr>
      <vt:lpstr>think-cell Slide</vt:lpstr>
      <vt:lpstr>Vision Diagrams Series Data Lifecycle Management &amp; Records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 Diagrams Series Data Lifecycle Management &amp; Records Management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2023-05-03T18:34:27Z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